
<file path=[Content_Types].xml><?xml version="1.0" encoding="utf-8"?>
<Types xmlns="http://schemas.openxmlformats.org/package/2006/content-types">
  <Default Extension="xml" ContentType="application/xml"/>
  <Default Extension="rels" ContentType="application/vnd.openxmlformats-package.relationships+xml"/>
  <Default Extension="jpeg" ContentType="image/jpg"/>
  <Default Extension="png" ContentType="image/png"/>
  <Default Extension="bmp" ContentType="image/bmp"/>
  <Default Extension="gif" ContentType="image/gif"/>
  <Default Extension="tif" ContentType="image/tif"/>
  <Default Extension="pdf" ContentType="application/pdf"/>
  <Default Extension="mov" ContentType="application/movie"/>
  <Default Extension="vml" ContentType="application/vnd.openxmlformats-officedocument.vmlDrawing"/>
  <Default Extension="xlsx" ContentType="application/vnd.openxmlformats-officedocument.spreadsheetml.sheet"/>
  <Override PartName="/docProps/core.xml" ContentType="application/vnd.openxmlformats-package.core-properties+xml"/>
  <Override PartName="/docProps/app.xml" ContentType="application/vnd.openxmlformats-officedocument.extended-properties+xml"/>
  <Override PartName="/ppt/presentation.xml" ContentType="application/vnd.openxmlformats-officedocument.presentationml.presentation.main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commentAuthors.xml" ContentType="application/vnd.openxmlformats-officedocument.presentationml.commentAuthors+xml"/>
  <Override PartName="/ppt/tableStyles.xml" ContentType="application/vnd.openxmlformats-officedocument.presentationml.tableStyles+xml"/>
  <Override PartName="/ppt/slideMasters/slideMaster1.xml" ContentType="application/vnd.openxmlformats-officedocument.presentationml.slideMaster+xml"/>
  <Override PartName="/ppt/theme/theme1.xml" ContentType="application/vnd.openxmlformats-officedocument.theme+xml"/>
  <Override PartName="/ppt/notesMasters/notesMaster1.xml" ContentType="application/vnd.openxmlformats-officedocument.presentationml.notes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media/image1.jpeg" ContentType="image/jpeg"/>
  <Override PartName="/ppt/media/image2.jpeg" ContentType="image/jpeg"/>
</Types>
</file>

<file path=_rels/.rels><?xml version="1.0" encoding="UTF-8"?>
<Relationships xmlns="http://schemas.openxmlformats.org/package/2006/relationships"><Relationship Id="rId1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3" Type="http://schemas.openxmlformats.org/officeDocument/2006/relationships/officeDocument" Target="ppt/presentation.xml"/></Relationships>
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ldMasterIdLst>
    <p:sldMasterId id="2147483648" r:id="rId5"/>
  </p:sldMasterIdLst>
  <p:notesMasterIdLst>
    <p:notesMasterId r:id="rId7"/>
  </p:notesMasterIdLst>
  <p:sldIdLst>
    <p:sldId id="256" r:id="rId8"/>
    <p:sldId id="257" r:id="rId9"/>
    <p:sldId id="258" r:id="rId10"/>
    <p:sldId id="259" r:id="rId11"/>
    <p:sldId id="260" r:id="rId12"/>
    <p:sldId id="261" r:id="rId13"/>
    <p:sldId id="262" r:id="rId14"/>
    <p:sldId id="263" r:id="rId15"/>
    <p:sldId id="264" r:id="rId16"/>
    <p:sldId id="265" r:id="rId17"/>
    <p:sldId id="266" r:id="rId18"/>
    <p:sldId id="267" r:id="rId19"/>
    <p:sldId id="268" r:id="rId20"/>
    <p:sldId id="269" r:id="rId21"/>
    <p:sldId id="270" r:id="rId22"/>
    <p:sldId id="271" r:id="rId23"/>
    <p:sldId id="272" r:id="rId24"/>
  </p:sldIdLst>
  <p:sldSz cx="24371300" cy="13716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1800" u="none" kumimoji="0" normalizeH="0">
        <a:ln>
          <a:noFill/>
        </a:ln>
        <a:solidFill>
          <a:srgbClr val="000000"/>
        </a:solidFill>
        <a:effectLst/>
        <a:uFillTx/>
      </a:defRPr>
    </a:defPPr>
    <a:lvl1pPr marL="0" marR="0" indent="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1pPr>
    <a:lvl2pPr marL="0" marR="0" indent="4572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2pPr>
    <a:lvl3pPr marL="0" marR="0" indent="9144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3pPr>
    <a:lvl4pPr marL="0" marR="0" indent="13716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4pPr>
    <a:lvl5pPr marL="0" marR="0" indent="18288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5pPr>
    <a:lvl6pPr marL="0" marR="0" indent="22860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6pPr>
    <a:lvl7pPr marL="0" marR="0" indent="27432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7pPr>
    <a:lvl8pPr marL="0" marR="0" indent="32004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8pPr>
    <a:lvl9pPr marL="0" marR="0" indent="3657600" algn="ctr" defTabSz="1828433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tabLst/>
      <a:defRPr b="0" baseline="0" cap="none" i="0" spc="0" strike="noStrike" sz="7500" u="none" kumimoji="0" normalizeH="0">
        <a:ln>
          <a:noFill/>
        </a:ln>
        <a:solidFill>
          <a:srgbClr val="494949"/>
        </a:solidFill>
        <a:effectLst/>
        <a:uFillTx/>
        <a:latin typeface="+mn-lt"/>
        <a:ea typeface="+mn-ea"/>
        <a:cs typeface="+mn-cs"/>
        <a:sym typeface="Helvetica"/>
      </a:defRPr>
    </a:lvl9pPr>
  </p:defaultTextStyle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/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showPr loop="0"/>
</p:presentationPr>
</file>

<file path=ppt/tableStyles.xml><?xml version="1.0" encoding="utf-8"?>
<a:tblStyleLst xmlns:a="http://schemas.openxmlformats.org/drawingml/2006/main" xmlns:r="http://schemas.openxmlformats.org/officeDocument/2006/relationships" def="{5940675A-B579-460E-94D1-54222C63F5DA}">
  <a:tblStyle styleId="{8F44A2F1-9E1F-4B54-A3A2-5F16C0AD49E2}" styleName="">
    <a:tblBg/>
    <a:wholeTbl>
      <a:tcTxStyle b="off" i="off">
        <a:fontRef idx="minor">
          <a:srgbClr val="B4B4B4"/>
        </a:fontRef>
        <a:srgbClr val="B4B4B4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CAE0FF"/>
          </a:solidFill>
        </a:fill>
      </a:tcStyle>
    </a:wholeTbl>
    <a:band2H>
      <a:tcTxStyle b="def" i="def"/>
      <a:tcStyle>
        <a:tcBdr/>
        <a:fill>
          <a:solidFill>
            <a:srgbClr val="E7F0FF"/>
          </a:solidFill>
        </a:fill>
      </a:tcStyle>
    </a:band2H>
    <a:firstCol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381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4A5FF"/>
          </a:solidFill>
        </a:fill>
      </a:tcStyle>
    </a:firstCol>
    <a:la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38100" cap="flat">
              <a:solidFill>
                <a:srgbClr val="FFFFFF"/>
              </a:solidFill>
              <a:prstDash val="solid"/>
              <a:round/>
            </a:ln>
          </a:top>
          <a:bottom>
            <a:ln w="127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4A5FF"/>
          </a:solidFill>
        </a:fill>
      </a:tcStyle>
    </a:lastRow>
    <a:firstRow>
      <a:tcTxStyle b="on" i="off">
        <a:fontRef idx="minor">
          <a:srgbClr val="FFFFFF"/>
        </a:fontRef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round/>
            </a:ln>
          </a:left>
          <a:right>
            <a:ln w="12700" cap="flat">
              <a:solidFill>
                <a:srgbClr val="FFFFFF"/>
              </a:solidFill>
              <a:prstDash val="solid"/>
              <a:round/>
            </a:ln>
          </a:right>
          <a:top>
            <a:ln w="12700" cap="flat">
              <a:solidFill>
                <a:srgbClr val="FFFFFF"/>
              </a:solidFill>
              <a:prstDash val="solid"/>
              <a:round/>
            </a:ln>
          </a:top>
          <a:bottom>
            <a:ln w="38100" cap="flat">
              <a:solidFill>
                <a:srgbClr val="FFFFFF"/>
              </a:solidFill>
              <a:prstDash val="solid"/>
              <a:round/>
            </a:ln>
          </a:bottom>
          <a:insideH>
            <a:ln w="12700" cap="flat">
              <a:solidFill>
                <a:srgbClr val="FFFFFF"/>
              </a:solidFill>
              <a:prstDash val="solid"/>
              <a:round/>
            </a:ln>
          </a:insideH>
          <a:insideV>
            <a:ln w="12700" cap="flat">
              <a:solidFill>
                <a:srgbClr val="FFFFFF"/>
              </a:solidFill>
              <a:prstDash val="solid"/>
              <a:round/>
            </a:ln>
          </a:insideV>
        </a:tcBdr>
        <a:fill>
          <a:solidFill>
            <a:srgbClr val="14A5FF"/>
          </a:solidFill>
        </a:fill>
      </a:tcStyle>
    </a:firstRow>
  </a:tblStyle>
  <a:tblStyle styleId="{C7B018BB-80A7-4F77-B60F-C8B233D01FF8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B8B8B8"/>
              </a:solidFill>
              <a:prstDash val="solid"/>
              <a:miter lim="400000"/>
            </a:ln>
          </a:left>
          <a:right>
            <a:ln w="12700" cap="flat">
              <a:solidFill>
                <a:srgbClr val="B8B8B8"/>
              </a:solidFill>
              <a:prstDash val="solid"/>
              <a:miter lim="400000"/>
            </a:ln>
          </a:right>
          <a:top>
            <a:ln w="12700" cap="flat">
              <a:solidFill>
                <a:srgbClr val="B8B8B8"/>
              </a:solidFill>
              <a:prstDash val="solid"/>
              <a:miter lim="400000"/>
            </a:ln>
          </a:top>
          <a:bottom>
            <a:ln w="12700" cap="flat">
              <a:solidFill>
                <a:srgbClr val="B8B8B8"/>
              </a:solidFill>
              <a:prstDash val="solid"/>
              <a:miter lim="400000"/>
            </a:ln>
          </a:bottom>
          <a:insideH>
            <a:ln w="12700" cap="flat">
              <a:solidFill>
                <a:srgbClr val="B8B8B8"/>
              </a:solidFill>
              <a:prstDash val="solid"/>
              <a:miter lim="400000"/>
            </a:ln>
          </a:insideH>
          <a:insideV>
            <a:ln w="12700" cap="flat">
              <a:solidFill>
                <a:srgbClr val="B8B8B8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E1E0DA"/>
          </a:solidFill>
        </a:fill>
      </a:tcStyle>
    </a:band2H>
    <a:firstCol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chemeClr val="accent3">
              <a:hueOff val="362282"/>
              <a:satOff val="31803"/>
              <a:lumOff val="-18242"/>
            </a:schemeClr>
          </a:solidFill>
        </a:fill>
      </a:tcStyle>
    </a:firstCol>
    <a:lastRow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606060"/>
              </a:solidFill>
              <a:prstDash val="solid"/>
              <a:miter lim="400000"/>
            </a:ln>
          </a:left>
          <a:right>
            <a:ln w="12700" cap="flat">
              <a:solidFill>
                <a:srgbClr val="606060"/>
              </a:solidFill>
              <a:prstDash val="solid"/>
              <a:miter lim="400000"/>
            </a:ln>
          </a:right>
          <a:top>
            <a:ln w="254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606060"/>
              </a:solidFill>
              <a:prstDash val="solid"/>
              <a:miter lim="400000"/>
            </a:ln>
          </a:insideH>
          <a:insideV>
            <a:ln w="12700" cap="flat">
              <a:solidFill>
                <a:srgbClr val="606060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lastRow>
    <a:firstRow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606060"/>
              </a:solidFill>
              <a:prstDash val="solid"/>
              <a:miter lim="400000"/>
            </a:ln>
          </a:top>
          <a:bottom>
            <a:ln w="12700" cap="flat">
              <a:solidFill>
                <a:srgbClr val="606060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017101"/>
          </a:solidFill>
        </a:fill>
      </a:tcStyle>
    </a:firstRow>
  </a:tblStyle>
  <a:tblStyle styleId="{EEE7283C-3CF3-47DC-8721-378D4A62B228}" styleName="">
    <a:tblBg/>
    <a:wholeTbl>
      <a:tcTxStyle b="def" i="def">
        <a:font>
          <a:latin typeface="Helvetica Neue Light"/>
          <a:ea typeface="Helvetica Neue Light"/>
          <a:cs typeface="Helvetica Neue Light"/>
        </a:font>
        <a:srgbClr val="000000"/>
      </a:tcTxStyle>
      <a:tcStyle>
        <a:tcBdr>
          <a:lef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5D5D5D"/>
              </a:solidFill>
              <a:custDash>
                <a:ds d="200000" sp="200000"/>
              </a:custDash>
              <a:miter lim="400000"/>
            </a:ln>
          </a:insideV>
        </a:tcBdr>
        <a:fill>
          <a:solidFill>
            <a:srgbClr val="FAF7E9"/>
          </a:solidFill>
        </a:fill>
      </a:tcStyle>
    </a:wholeTbl>
    <a:band2H>
      <a:tcTxStyle b="def" i="def"/>
      <a:tcStyle>
        <a:tcBdr/>
        <a:fill>
          <a:solidFill>
            <a:srgbClr val="EDEADD"/>
          </a:solidFill>
        </a:fill>
      </a:tcStyle>
    </a:band2H>
    <a:firstCol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9BA00"/>
          </a:solidFill>
        </a:fill>
      </a:tcStyle>
    </a:firstCol>
    <a:lastRow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lastRow>
    <a:firstRow>
      <a:tcTxStyle b="def" i="def">
        <a:font>
          <a:latin typeface="Helvetica Neue Medium"/>
          <a:ea typeface="Helvetica Neue Medium"/>
          <a:cs typeface="Helvetica Neue Medium"/>
        </a:font>
        <a:srgbClr val="FFFFFF"/>
      </a:tcTxStyle>
      <a:tcStyle>
        <a:tcBdr>
          <a:left>
            <a:ln w="12700" cap="flat">
              <a:solidFill>
                <a:srgbClr val="5D5D5D"/>
              </a:solidFill>
              <a:prstDash val="solid"/>
              <a:miter lim="400000"/>
            </a:ln>
          </a:left>
          <a:right>
            <a:ln w="12700" cap="flat">
              <a:solidFill>
                <a:srgbClr val="5D5D5D"/>
              </a:solidFill>
              <a:prstDash val="solid"/>
              <a:miter lim="400000"/>
            </a:ln>
          </a:right>
          <a:top>
            <a:ln w="12700" cap="flat">
              <a:solidFill>
                <a:srgbClr val="5D5D5D"/>
              </a:solidFill>
              <a:prstDash val="solid"/>
              <a:miter lim="400000"/>
            </a:ln>
          </a:top>
          <a:bottom>
            <a:ln w="12700" cap="flat">
              <a:solidFill>
                <a:srgbClr val="5D5D5D"/>
              </a:solidFill>
              <a:prstDash val="solid"/>
              <a:miter lim="400000"/>
            </a:ln>
          </a:bottom>
          <a:insideH>
            <a:ln w="12700" cap="flat">
              <a:solidFill>
                <a:srgbClr val="5D5D5D"/>
              </a:solidFill>
              <a:prstDash val="solid"/>
              <a:miter lim="400000"/>
            </a:ln>
          </a:insideH>
          <a:insideV>
            <a:ln w="12700" cap="flat">
              <a:solidFill>
                <a:srgbClr val="5D5D5D"/>
              </a:solidFill>
              <a:prstDash val="solid"/>
              <a:miter lim="400000"/>
            </a:ln>
          </a:insideV>
        </a:tcBdr>
        <a:fill>
          <a:solidFill>
            <a:srgbClr val="FF9400"/>
          </a:solidFill>
        </a:fill>
      </a:tcStyle>
    </a:firstRow>
  </a:tblStyle>
  <a:tblStyle styleId="{CF821DB8-F4EB-4A41-A1BA-3FCAFE7338EE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EBEBEB"/>
          </a:solidFill>
        </a:fill>
      </a:tcStyle>
    </a:wholeTbl>
    <a:band2H>
      <a:tcTxStyle b="def" i="def"/>
      <a:tcStyle>
        <a:tcBdr/>
        <a:fill>
          <a:solidFill>
            <a:srgbClr val="DADBDA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chemeClr val="accent6">
              <a:hueOff val="-146070"/>
              <a:satOff val="-10048"/>
              <a:lumOff val="-30626"/>
            </a:schemeClr>
          </a:solidFill>
        </a:fill>
      </a:tcStyle>
    </a:firstCol>
    <a:la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A6AAA9"/>
              </a:solidFill>
              <a:prstDash val="solid"/>
              <a:miter lim="400000"/>
            </a:ln>
          </a:left>
          <a:right>
            <a:ln w="12700" cap="flat">
              <a:solidFill>
                <a:srgbClr val="A6AAA9"/>
              </a:solidFill>
              <a:prstDash val="solid"/>
              <a:miter lim="400000"/>
            </a:ln>
          </a:right>
          <a:top>
            <a:ln w="12700" cap="flat">
              <a:solidFill>
                <a:srgbClr val="A6AAA9"/>
              </a:solidFill>
              <a:prstDash val="solid"/>
              <a:miter lim="400000"/>
            </a:ln>
          </a:top>
          <a:bottom>
            <a:ln w="12700" cap="flat">
              <a:solidFill>
                <a:srgbClr val="A6AAA9"/>
              </a:solidFill>
              <a:prstDash val="solid"/>
              <a:miter lim="400000"/>
            </a:ln>
          </a:bottom>
          <a:insideH>
            <a:ln w="12700" cap="flat">
              <a:solidFill>
                <a:srgbClr val="A6AAA9"/>
              </a:solidFill>
              <a:prstDash val="solid"/>
              <a:miter lim="400000"/>
            </a:ln>
          </a:insideH>
          <a:insideV>
            <a:ln w="12700" cap="flat">
              <a:solidFill>
                <a:srgbClr val="A6AAA9"/>
              </a:solidFill>
              <a:prstDash val="solid"/>
              <a:miter lim="400000"/>
            </a:ln>
          </a:insideV>
        </a:tcBdr>
        <a:fill>
          <a:solidFill>
            <a:srgbClr val="C24785"/>
          </a:solidFill>
        </a:fill>
      </a:tcStyle>
    </a:firstRow>
  </a:tblStyle>
  <a:tblStyle styleId="{33BA23B1-9221-436E-865A-0063620EA4FD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B5B5C1"/>
          </a:solidFill>
        </a:fill>
      </a:tcStyle>
    </a:wholeTbl>
    <a:band2H>
      <a:tcTxStyle b="def" i="def"/>
      <a:tcStyle>
        <a:tcBdr/>
        <a:fill>
          <a:solidFill>
            <a:srgbClr val="9A9AA5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solidFill>
                <a:srgbClr val="FFFFFF"/>
              </a:solidFill>
              <a:prstDash val="solid"/>
              <a:miter lim="400000"/>
            </a:ln>
          </a:left>
          <a:right>
            <a:ln w="12700" cap="flat">
              <a:solidFill>
                <a:srgbClr val="FFFFFF"/>
              </a:solidFill>
              <a:prstDash val="solid"/>
              <a:miter lim="400000"/>
            </a:ln>
          </a:right>
          <a:top>
            <a:ln w="12700" cap="flat">
              <a:solidFill>
                <a:srgbClr val="FFFFFF"/>
              </a:solidFill>
              <a:prstDash val="solid"/>
              <a:miter lim="400000"/>
            </a:ln>
          </a:top>
          <a:bottom>
            <a:ln w="12700" cap="flat">
              <a:solidFill>
                <a:srgbClr val="FFFFFF"/>
              </a:solidFill>
              <a:prstDash val="solid"/>
              <a:miter lim="400000"/>
            </a:ln>
          </a:bottom>
          <a:insideH>
            <a:ln w="12700" cap="flat">
              <a:solidFill>
                <a:srgbClr val="FFFFFF"/>
              </a:solidFill>
              <a:prstDash val="solid"/>
              <a:miter lim="400000"/>
            </a:ln>
          </a:insideH>
          <a:insideV>
            <a:ln w="12700" cap="flat">
              <a:solidFill>
                <a:srgbClr val="FFFFFF"/>
              </a:solidFill>
              <a:prstDash val="solid"/>
              <a:miter lim="400000"/>
            </a:ln>
          </a:insideV>
        </a:tcBdr>
        <a:fill>
          <a:solidFill>
            <a:srgbClr val="798089"/>
          </a:solidFill>
        </a:fill>
      </a:tcStyle>
    </a:firstRow>
  </a:tblStyle>
  <a:tblStyle styleId="{2708684C-4D16-4618-839F-0558EEFCDFE6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 b="def" i="def"/>
      <a:tcStyle>
        <a:tcBdr/>
        <a:fill>
          <a:solidFill>
            <a:srgbClr val="EDEEEE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solidFill>
                <a:srgbClr val="000000"/>
              </a:solidFill>
              <a:prstDash val="solid"/>
              <a:miter lim="400000"/>
            </a:ln>
          </a:right>
          <a:top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Col>
    <a:lastRow>
      <a:tcTxStyle b="on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000000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solidFill>
                <a:srgbClr val="000000"/>
              </a:solidFill>
              <a:prstDash val="solid"/>
              <a:miter lim="400000"/>
            </a:ln>
          </a:bottom>
          <a:insideH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000000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firstRow>
  </a:tblStyle>
  <a:tblStyle styleId="{4C3C2611-4C71-4FC5-86AE-919BDF0F9419}" styleName="">
    <a:tblBg/>
    <a:wholeTbl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wholeTbl>
    <a:band2H>
      <a:tcTxStyle b="def" i="def"/>
      <a:tcStyle>
        <a:tcBdr/>
        <a:fill>
          <a:solidFill>
            <a:srgbClr val="E3E5E8"/>
          </a:solidFill>
        </a:fill>
      </a:tcStyle>
    </a:band2H>
    <a:firstCol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lumOff val="-13575"/>
            </a:schemeClr>
          </a:solidFill>
        </a:fill>
      </a:tcStyle>
    </a:firstCol>
    <a:lastRow>
      <a:tcTxStyle b="def" i="def">
        <a:font>
          <a:latin typeface="Helvetica Neue"/>
          <a:ea typeface="Helvetica Neue"/>
          <a:cs typeface="Helvetica Neue"/>
        </a:font>
        <a:srgbClr val="000000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solidFill>
                <a:srgbClr val="3797C6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FFFFFF"/>
          </a:solidFill>
        </a:fill>
      </a:tcStyle>
    </a:lastRow>
    <a:firstRow>
      <a:tcTxStyle b="on" i="def">
        <a:font>
          <a:latin typeface="Helvetica Neue"/>
          <a:ea typeface="Helvetica Neue"/>
          <a:cs typeface="Helvetica Neue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chemeClr val="accent1">
              <a:hueOff val="114395"/>
              <a:lumOff val="-24975"/>
            </a:schemeClr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Comments="1"/>
</file>

<file path=ppt/_rels/presentation.xml.rels><?xml version="1.0" encoding="UTF-8"?>
<Relationships xmlns="http://schemas.openxmlformats.org/package/2006/relationships"><Relationship Id="rId1" Type="http://schemas.openxmlformats.org/officeDocument/2006/relationships/presProps" Target="presProps.xml"/><Relationship Id="rId2" Type="http://schemas.openxmlformats.org/officeDocument/2006/relationships/viewProps" Target="viewProps.xml"/><Relationship Id="rId3" Type="http://schemas.openxmlformats.org/officeDocument/2006/relationships/commentAuthors" Target="commentAuthors.xml"/><Relationship Id="rId4" Type="http://schemas.openxmlformats.org/officeDocument/2006/relationships/tableStyles" Target="tableStyles.xml"/><Relationship Id="rId5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7" Type="http://schemas.openxmlformats.org/officeDocument/2006/relationships/notesMaster" Target="notesMasters/notesMaster1.xml"/><Relationship Id="rId8" Type="http://schemas.openxmlformats.org/officeDocument/2006/relationships/slide" Target="slides/slide1.xml"/><Relationship Id="rId9" Type="http://schemas.openxmlformats.org/officeDocument/2006/relationships/slide" Target="slides/slide2.xml"/><Relationship Id="rId10" Type="http://schemas.openxmlformats.org/officeDocument/2006/relationships/slide" Target="slides/slide3.xml"/><Relationship Id="rId11" Type="http://schemas.openxmlformats.org/officeDocument/2006/relationships/slide" Target="slides/slide4.xml"/><Relationship Id="rId12" Type="http://schemas.openxmlformats.org/officeDocument/2006/relationships/slide" Target="slides/slide5.xml"/><Relationship Id="rId13" Type="http://schemas.openxmlformats.org/officeDocument/2006/relationships/slide" Target="slides/slide6.xml"/><Relationship Id="rId14" Type="http://schemas.openxmlformats.org/officeDocument/2006/relationships/slide" Target="slides/slide7.xml"/><Relationship Id="rId15" Type="http://schemas.openxmlformats.org/officeDocument/2006/relationships/slide" Target="slides/slide8.xml"/><Relationship Id="rId16" Type="http://schemas.openxmlformats.org/officeDocument/2006/relationships/slide" Target="slides/slide9.xml"/><Relationship Id="rId17" Type="http://schemas.openxmlformats.org/officeDocument/2006/relationships/slide" Target="slides/slide10.xml"/><Relationship Id="rId18" Type="http://schemas.openxmlformats.org/officeDocument/2006/relationships/slide" Target="slides/slide11.xml"/><Relationship Id="rId19" Type="http://schemas.openxmlformats.org/officeDocument/2006/relationships/slide" Target="slides/slide12.xml"/><Relationship Id="rId20" Type="http://schemas.openxmlformats.org/officeDocument/2006/relationships/slide" Target="slides/slide13.xml"/><Relationship Id="rId21" Type="http://schemas.openxmlformats.org/officeDocument/2006/relationships/slide" Target="slides/slide14.xml"/><Relationship Id="rId22" Type="http://schemas.openxmlformats.org/officeDocument/2006/relationships/slide" Target="slides/slide15.xml"/><Relationship Id="rId23" Type="http://schemas.openxmlformats.org/officeDocument/2006/relationships/slide" Target="slides/slide16.xml"/><Relationship Id="rId24" Type="http://schemas.openxmlformats.org/officeDocument/2006/relationships/slide" Target="slides/slide17.xml"/></Relationships>

</file>

<file path=ppt/media/image1.jpeg>
</file>

<file path=ppt/media/image1.tif>
</file>

<file path=ppt/media/image2.jpeg>
</file>

<file path=ppt/media/image2.tif>
</file>

<file path=ppt/media/image3.tif>
</file>

<file path=ppt/media/image4.tif>
</file>

<file path=ppt/media/image5.tif>
</file>

<file path=ppt/notesMasters/_rels/notesMaster1.xml.rels><?xml version="1.0" encoding="UTF-8"?>
<Relationships xmlns="http://schemas.openxmlformats.org/package/2006/relationships"><Relationship Id="rId1" Type="http://schemas.openxmlformats.org/officeDocument/2006/relationships/theme" Target="../theme/theme2.xml"/></Relationships>
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Shape 51"/>
          <p:cNvSpPr/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  <p:sp>
        <p:nvSpPr>
          <p:cNvPr id="52" name="Shape 52"/>
          <p:cNvSpPr/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defTabSz="457200" latinLnBrk="0">
      <a:defRPr sz="2200">
        <a:latin typeface="Lucida Grande"/>
        <a:ea typeface="Lucida Grande"/>
        <a:cs typeface="Lucida Grande"/>
        <a:sym typeface="Lucida Grande"/>
      </a:defRPr>
    </a:lvl1pPr>
    <a:lvl2pPr indent="457200" defTabSz="457200" latinLnBrk="0">
      <a:defRPr sz="2200">
        <a:latin typeface="Lucida Grande"/>
        <a:ea typeface="Lucida Grande"/>
        <a:cs typeface="Lucida Grande"/>
        <a:sym typeface="Lucida Grande"/>
      </a:defRPr>
    </a:lvl2pPr>
    <a:lvl3pPr indent="914400" defTabSz="457200" latinLnBrk="0">
      <a:defRPr sz="2200">
        <a:latin typeface="Lucida Grande"/>
        <a:ea typeface="Lucida Grande"/>
        <a:cs typeface="Lucida Grande"/>
        <a:sym typeface="Lucida Grande"/>
      </a:defRPr>
    </a:lvl3pPr>
    <a:lvl4pPr indent="1371600" defTabSz="457200" latinLnBrk="0">
      <a:defRPr sz="2200">
        <a:latin typeface="Lucida Grande"/>
        <a:ea typeface="Lucida Grande"/>
        <a:cs typeface="Lucida Grande"/>
        <a:sym typeface="Lucida Grande"/>
      </a:defRPr>
    </a:lvl4pPr>
    <a:lvl5pPr indent="1828800" defTabSz="457200" latinLnBrk="0">
      <a:defRPr sz="2200">
        <a:latin typeface="Lucida Grande"/>
        <a:ea typeface="Lucida Grande"/>
        <a:cs typeface="Lucida Grande"/>
        <a:sym typeface="Lucida Grande"/>
      </a:defRPr>
    </a:lvl5pPr>
    <a:lvl6pPr indent="2286000" defTabSz="457200" latinLnBrk="0">
      <a:defRPr sz="2200">
        <a:latin typeface="Lucida Grande"/>
        <a:ea typeface="Lucida Grande"/>
        <a:cs typeface="Lucida Grande"/>
        <a:sym typeface="Lucida Grande"/>
      </a:defRPr>
    </a:lvl6pPr>
    <a:lvl7pPr indent="2743200" defTabSz="457200" latinLnBrk="0">
      <a:defRPr sz="2200">
        <a:latin typeface="Lucida Grande"/>
        <a:ea typeface="Lucida Grande"/>
        <a:cs typeface="Lucida Grande"/>
        <a:sym typeface="Lucida Grande"/>
      </a:defRPr>
    </a:lvl7pPr>
    <a:lvl8pPr indent="3200400" defTabSz="457200" latinLnBrk="0">
      <a:defRPr sz="2200">
        <a:latin typeface="Lucida Grande"/>
        <a:ea typeface="Lucida Grande"/>
        <a:cs typeface="Lucida Grande"/>
        <a:sym typeface="Lucida Grande"/>
      </a:defRPr>
    </a:lvl8pPr>
    <a:lvl9pPr indent="3657600" defTabSz="457200" latinLnBrk="0">
      <a:defRPr sz="2200">
        <a:latin typeface="Lucida Grande"/>
        <a:ea typeface="Lucida Grande"/>
        <a:cs typeface="Lucida Grande"/>
        <a:sym typeface="Lucida Grande"/>
      </a:defRPr>
    </a:lvl9pPr>
  </p:notesStyle>
</p:notesMaster>
</file>

<file path=ppt/slideLayouts/_rels/slideLayout1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_rels/slideLayout2.xml.rels><?xml version="1.0" encoding="UTF-8"?>
<Relationships xmlns="http://schemas.openxmlformats.org/package/2006/relationships"><Relationship Id="rId1" Type="http://schemas.openxmlformats.org/officeDocument/2006/relationships/slideMaster" Target="../slideMasters/slideMaster1.xml"/></Relationships>
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1" showMasterPhAnim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Numéro de diapositive"/>
          <p:cNvSpPr txBox="1"/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type="tx" showMasterSp="0" showMasterPhAnim="1">
  <p:cSld name="Default 1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" name="Rectangle"/>
          <p:cNvSpPr/>
          <p:nvPr/>
        </p:nvSpPr>
        <p:spPr>
          <a:xfrm>
            <a:off x="-3" y="-1"/>
            <a:ext cx="24377654" cy="1125417"/>
          </a:xfrm>
          <a:prstGeom prst="rect">
            <a:avLst/>
          </a:prstGeom>
          <a:solidFill>
            <a:srgbClr val="14A5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sz="3600">
                <a:solidFill>
                  <a:srgbClr val="073672"/>
                </a:solidFill>
              </a:defRPr>
            </a:pPr>
          </a:p>
        </p:txBody>
      </p:sp>
      <p:sp>
        <p:nvSpPr>
          <p:cNvPr id="45" name="Numéro de diapositive"/>
          <p:cNvSpPr txBox="1"/>
          <p:nvPr>
            <p:ph type="sldNum" sz="quarter" idx="2"/>
          </p:nvPr>
        </p:nvSpPr>
        <p:spPr>
          <a:xfrm>
            <a:off x="20000402" y="12446269"/>
            <a:ext cx="5686638" cy="1234441"/>
          </a:xfrm>
          <a:prstGeom prst="rect">
            <a:avLst/>
          </a:prstGeom>
        </p:spPr>
        <p:txBody>
          <a:bodyPr/>
          <a:lstStyle>
            <a:lvl1pPr algn="ctr">
              <a:defRPr sz="7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Layout>
</file>

<file path=ppt/slideMasters/_rels/slideMaster1.xml.rels><?xml version="1.0" encoding="UTF-8"?>
<Relationships xmlns="http://schemas.openxmlformats.org/package/2006/relationships"><Relationship Id="rId1" Type="http://schemas.openxmlformats.org/officeDocument/2006/relationships/theme" Target="../theme/theme1.xml"/><Relationship Id="rId2" Type="http://schemas.openxmlformats.org/officeDocument/2006/relationships/slideLayout" Target="../slideLayouts/slideLayout1.xml"/><Relationship Id="rId3" Type="http://schemas.openxmlformats.org/officeDocument/2006/relationships/slideLayout" Target="../slideLayouts/slideLayout2.xml"/></Relationships>
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>
  <p:cSld>
    <p:bg>
      <p:bgPr>
        <a:solidFill>
          <a:srgbClr val="FFFFFF"/>
        </a:solidFill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7" name="Grouper"/>
          <p:cNvGrpSpPr/>
          <p:nvPr/>
        </p:nvGrpSpPr>
        <p:grpSpPr>
          <a:xfrm>
            <a:off x="-6598854" y="-10512751"/>
            <a:ext cx="4303384" cy="24534170"/>
            <a:chOff x="0" y="0"/>
            <a:chExt cx="4303382" cy="24534168"/>
          </a:xfrm>
        </p:grpSpPr>
        <p:sp>
          <p:nvSpPr>
            <p:cNvPr id="2" name="Triangle"/>
            <p:cNvSpPr/>
            <p:nvPr/>
          </p:nvSpPr>
          <p:spPr>
            <a:xfrm rot="5400000">
              <a:off x="291183" y="23087107"/>
              <a:ext cx="1133338" cy="171570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21600"/>
                  </a:moveTo>
                  <a:lnTo>
                    <a:pt x="21600" y="11402"/>
                  </a:lnTo>
                  <a:lnTo>
                    <a:pt x="21600" y="0"/>
                  </a:lnTo>
                  <a:lnTo>
                    <a:pt x="0" y="21600"/>
                  </a:lnTo>
                </a:path>
              </a:pathLst>
            </a:custGeom>
            <a:solidFill>
              <a:srgbClr val="FFC62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3" name="Figure"/>
            <p:cNvSpPr/>
            <p:nvPr/>
          </p:nvSpPr>
          <p:spPr>
            <a:xfrm rot="5400000">
              <a:off x="1392727" y="21690657"/>
              <a:ext cx="1454947" cy="42320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4779" y="21600"/>
                  </a:lnTo>
                  <a:lnTo>
                    <a:pt x="21600" y="12854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FFDD7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4" name="Triangle"/>
            <p:cNvSpPr/>
            <p:nvPr/>
          </p:nvSpPr>
          <p:spPr>
            <a:xfrm rot="5400000">
              <a:off x="797319" y="19983464"/>
              <a:ext cx="2645764" cy="42320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21600"/>
                  </a:lnTo>
                  <a:lnTo>
                    <a:pt x="18970" y="0"/>
                  </a:lnTo>
                  <a:lnTo>
                    <a:pt x="0" y="0"/>
                  </a:lnTo>
                </a:path>
              </a:pathLst>
            </a:custGeom>
            <a:solidFill>
              <a:srgbClr val="FFC62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5" name="Figure"/>
            <p:cNvSpPr/>
            <p:nvPr/>
          </p:nvSpPr>
          <p:spPr>
            <a:xfrm rot="5400000">
              <a:off x="619130" y="19805276"/>
              <a:ext cx="3002141" cy="423207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305" y="16028"/>
                  </a:lnTo>
                  <a:lnTo>
                    <a:pt x="21600" y="21600"/>
                  </a:lnTo>
                  <a:lnTo>
                    <a:pt x="2565" y="0"/>
                  </a:lnTo>
                  <a:lnTo>
                    <a:pt x="0" y="0"/>
                  </a:lnTo>
                </a:path>
              </a:pathLst>
            </a:custGeom>
            <a:solidFill>
              <a:srgbClr val="FFDD7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6" name="Figure"/>
            <p:cNvSpPr/>
            <p:nvPr/>
          </p:nvSpPr>
          <p:spPr>
            <a:xfrm rot="5400000">
              <a:off x="1273214" y="17499689"/>
              <a:ext cx="2784839" cy="314121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255" y="0"/>
                  </a:moveTo>
                  <a:lnTo>
                    <a:pt x="0" y="13243"/>
                  </a:lnTo>
                  <a:lnTo>
                    <a:pt x="21600" y="21600"/>
                  </a:lnTo>
                  <a:lnTo>
                    <a:pt x="21271" y="0"/>
                  </a:lnTo>
                  <a:lnTo>
                    <a:pt x="16255" y="0"/>
                  </a:lnTo>
                </a:path>
              </a:pathLst>
            </a:custGeom>
            <a:solidFill>
              <a:srgbClr val="FFC62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7" name="Triangle"/>
            <p:cNvSpPr/>
            <p:nvPr/>
          </p:nvSpPr>
          <p:spPr>
            <a:xfrm rot="5400000">
              <a:off x="2190231" y="17730032"/>
              <a:ext cx="2167699" cy="19243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708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FFDD7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8" name="Triangle"/>
            <p:cNvSpPr/>
            <p:nvPr/>
          </p:nvSpPr>
          <p:spPr>
            <a:xfrm rot="5400000">
              <a:off x="1868386" y="15331816"/>
              <a:ext cx="2810915" cy="192431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1600" y="21600"/>
                  </a:lnTo>
                  <a:lnTo>
                    <a:pt x="21055" y="0"/>
                  </a:lnTo>
                  <a:lnTo>
                    <a:pt x="0" y="0"/>
                  </a:lnTo>
                </a:path>
              </a:pathLst>
            </a:custGeom>
            <a:solidFill>
              <a:srgbClr val="FFC62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9" name="Figure"/>
            <p:cNvSpPr/>
            <p:nvPr/>
          </p:nvSpPr>
          <p:spPr>
            <a:xfrm rot="5400000">
              <a:off x="408346" y="13898426"/>
              <a:ext cx="4136462" cy="351932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9711" y="21600"/>
                  </a:lnTo>
                  <a:lnTo>
                    <a:pt x="21600" y="11819"/>
                  </a:lnTo>
                  <a:lnTo>
                    <a:pt x="6920" y="0"/>
                  </a:lnTo>
                  <a:lnTo>
                    <a:pt x="0" y="0"/>
                  </a:lnTo>
                </a:path>
              </a:pathLst>
            </a:custGeom>
            <a:solidFill>
              <a:srgbClr val="FFDD7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0" name="Figure"/>
            <p:cNvSpPr/>
            <p:nvPr/>
          </p:nvSpPr>
          <p:spPr>
            <a:xfrm rot="5400000">
              <a:off x="326343" y="11517021"/>
              <a:ext cx="4345073" cy="351932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730" y="0"/>
                  </a:moveTo>
                  <a:lnTo>
                    <a:pt x="0" y="10646"/>
                  </a:lnTo>
                  <a:lnTo>
                    <a:pt x="21600" y="21600"/>
                  </a:lnTo>
                  <a:lnTo>
                    <a:pt x="12356" y="0"/>
                  </a:lnTo>
                  <a:lnTo>
                    <a:pt x="4730" y="0"/>
                  </a:lnTo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1" name="Triangle"/>
            <p:cNvSpPr/>
            <p:nvPr/>
          </p:nvSpPr>
          <p:spPr>
            <a:xfrm rot="5400000">
              <a:off x="3954733" y="9879941"/>
              <a:ext cx="368428" cy="194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6486" y="0"/>
                  </a:moveTo>
                  <a:lnTo>
                    <a:pt x="0" y="21600"/>
                  </a:lnTo>
                  <a:lnTo>
                    <a:pt x="21600" y="0"/>
                  </a:lnTo>
                  <a:lnTo>
                    <a:pt x="6486" y="0"/>
                  </a:lnTo>
                </a:path>
              </a:pathLst>
            </a:custGeom>
            <a:solidFill>
              <a:srgbClr val="007F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2" name="Triangle"/>
            <p:cNvSpPr/>
            <p:nvPr/>
          </p:nvSpPr>
          <p:spPr>
            <a:xfrm rot="5400000">
              <a:off x="4026437" y="9713428"/>
              <a:ext cx="225019" cy="1945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1082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07F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3" name="Triangle"/>
            <p:cNvSpPr/>
            <p:nvPr/>
          </p:nvSpPr>
          <p:spPr>
            <a:xfrm rot="5400000">
              <a:off x="1633145" y="8695400"/>
              <a:ext cx="2645767" cy="2258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14736"/>
                  </a:moveTo>
                  <a:lnTo>
                    <a:pt x="10522" y="0"/>
                  </a:lnTo>
                  <a:lnTo>
                    <a:pt x="0" y="21600"/>
                  </a:lnTo>
                  <a:lnTo>
                    <a:pt x="21600" y="14736"/>
                  </a:lnTo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4" name="Triangle"/>
            <p:cNvSpPr/>
            <p:nvPr/>
          </p:nvSpPr>
          <p:spPr>
            <a:xfrm rot="5400000">
              <a:off x="1463411" y="7184026"/>
              <a:ext cx="2984759" cy="2258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0"/>
                  </a:moveTo>
                  <a:lnTo>
                    <a:pt x="0" y="5883"/>
                  </a:lnTo>
                  <a:lnTo>
                    <a:pt x="12273" y="21600"/>
                  </a:lnTo>
                  <a:lnTo>
                    <a:pt x="21600" y="0"/>
                  </a:lnTo>
                </a:path>
              </a:pathLst>
            </a:custGeom>
            <a:solidFill>
              <a:srgbClr val="007F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5" name="Figure"/>
            <p:cNvSpPr/>
            <p:nvPr/>
          </p:nvSpPr>
          <p:spPr>
            <a:xfrm rot="5400000">
              <a:off x="2340168" y="7918501"/>
              <a:ext cx="2984758" cy="80738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35" y="0"/>
                  </a:moveTo>
                  <a:lnTo>
                    <a:pt x="0" y="21600"/>
                  </a:lnTo>
                  <a:lnTo>
                    <a:pt x="21600" y="5183"/>
                  </a:lnTo>
                  <a:lnTo>
                    <a:pt x="20759" y="0"/>
                  </a:lnTo>
                  <a:lnTo>
                    <a:pt x="435" y="0"/>
                  </a:lnTo>
                </a:path>
              </a:pathLst>
            </a:custGeom>
            <a:solidFill>
              <a:srgbClr val="005589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6" name="Triangle"/>
            <p:cNvSpPr/>
            <p:nvPr/>
          </p:nvSpPr>
          <p:spPr>
            <a:xfrm rot="5400000">
              <a:off x="3361494" y="6042637"/>
              <a:ext cx="942107" cy="807383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20219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E6DE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7" name="Triangle"/>
            <p:cNvSpPr/>
            <p:nvPr/>
          </p:nvSpPr>
          <p:spPr>
            <a:xfrm rot="5400000">
              <a:off x="1193953" y="6245267"/>
              <a:ext cx="2915220" cy="164182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9033" y="0"/>
                  </a:lnTo>
                  <a:lnTo>
                    <a:pt x="0" y="17143"/>
                  </a:lnTo>
                  <a:lnTo>
                    <a:pt x="21600" y="21600"/>
                  </a:lnTo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8" name="Figure"/>
            <p:cNvSpPr/>
            <p:nvPr/>
          </p:nvSpPr>
          <p:spPr>
            <a:xfrm rot="5400000">
              <a:off x="2367961" y="4916185"/>
              <a:ext cx="1759169" cy="2111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6640" y="21600"/>
                  </a:lnTo>
                  <a:lnTo>
                    <a:pt x="21600" y="8271"/>
                  </a:lnTo>
                  <a:lnTo>
                    <a:pt x="10800" y="0"/>
                  </a:lnTo>
                  <a:lnTo>
                    <a:pt x="0" y="0"/>
                  </a:lnTo>
                </a:path>
              </a:pathLst>
            </a:custGeom>
            <a:solidFill>
              <a:srgbClr val="0E6DE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19" name="Triangle"/>
            <p:cNvSpPr/>
            <p:nvPr/>
          </p:nvSpPr>
          <p:spPr>
            <a:xfrm rot="5400000">
              <a:off x="-147360" y="1570860"/>
              <a:ext cx="5231670" cy="2976067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12671"/>
                  </a:moveTo>
                  <a:lnTo>
                    <a:pt x="3470" y="0"/>
                  </a:lnTo>
                  <a:lnTo>
                    <a:pt x="0" y="21600"/>
                  </a:lnTo>
                  <a:lnTo>
                    <a:pt x="21600" y="12671"/>
                  </a:lnTo>
                </a:path>
              </a:pathLst>
            </a:custGeom>
            <a:solidFill>
              <a:srgbClr val="07367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0" name="Figure"/>
            <p:cNvSpPr/>
            <p:nvPr/>
          </p:nvSpPr>
          <p:spPr>
            <a:xfrm rot="5400000">
              <a:off x="1051342" y="2404970"/>
              <a:ext cx="4392879" cy="2111200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4536" y="0"/>
                  </a:moveTo>
                  <a:lnTo>
                    <a:pt x="0" y="3758"/>
                  </a:lnTo>
                  <a:lnTo>
                    <a:pt x="21600" y="21600"/>
                  </a:lnTo>
                  <a:lnTo>
                    <a:pt x="18939" y="0"/>
                  </a:lnTo>
                  <a:lnTo>
                    <a:pt x="4536" y="0"/>
                  </a:lnTo>
                </a:path>
              </a:pathLst>
            </a:custGeom>
            <a:solidFill>
              <a:srgbClr val="0B52A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1" name="Triangle"/>
            <p:cNvSpPr/>
            <p:nvPr/>
          </p:nvSpPr>
          <p:spPr>
            <a:xfrm rot="5400000">
              <a:off x="3636438" y="1540107"/>
              <a:ext cx="920382" cy="368429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1662" y="0"/>
                  </a:moveTo>
                  <a:lnTo>
                    <a:pt x="0" y="21600"/>
                  </a:lnTo>
                  <a:lnTo>
                    <a:pt x="21600" y="0"/>
                  </a:lnTo>
                  <a:lnTo>
                    <a:pt x="1662" y="0"/>
                  </a:lnTo>
                </a:path>
              </a:pathLst>
            </a:custGeom>
            <a:solidFill>
              <a:srgbClr val="0E6DE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2" name="Triangle"/>
            <p:cNvSpPr/>
            <p:nvPr/>
          </p:nvSpPr>
          <p:spPr>
            <a:xfrm rot="5400000">
              <a:off x="3786378" y="860520"/>
              <a:ext cx="620501" cy="368428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19124" y="21600"/>
                  </a:lnTo>
                  <a:lnTo>
                    <a:pt x="21600" y="0"/>
                  </a:lnTo>
                  <a:lnTo>
                    <a:pt x="0" y="0"/>
                  </a:lnTo>
                </a:path>
              </a:pathLst>
            </a:custGeom>
            <a:solidFill>
              <a:srgbClr val="0E6DE5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3" name="Triangle"/>
            <p:cNvSpPr/>
            <p:nvPr/>
          </p:nvSpPr>
          <p:spPr>
            <a:xfrm rot="5400000">
              <a:off x="1908900" y="-906156"/>
              <a:ext cx="446655" cy="2258965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19837"/>
                  </a:moveTo>
                  <a:lnTo>
                    <a:pt x="21600" y="21600"/>
                  </a:lnTo>
                  <a:lnTo>
                    <a:pt x="0" y="0"/>
                  </a:lnTo>
                  <a:lnTo>
                    <a:pt x="0" y="19837"/>
                  </a:lnTo>
                </a:path>
              </a:pathLst>
            </a:custGeom>
            <a:solidFill>
              <a:srgbClr val="073672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4" name="Figure"/>
            <p:cNvSpPr/>
            <p:nvPr/>
          </p:nvSpPr>
          <p:spPr>
            <a:xfrm rot="5400000">
              <a:off x="1990092" y="-1027843"/>
              <a:ext cx="1285449" cy="3341134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0" y="0"/>
                  </a:moveTo>
                  <a:lnTo>
                    <a:pt x="0" y="7011"/>
                  </a:lnTo>
                  <a:lnTo>
                    <a:pt x="7481" y="21600"/>
                  </a:lnTo>
                  <a:lnTo>
                    <a:pt x="21600" y="2375"/>
                  </a:lnTo>
                  <a:lnTo>
                    <a:pt x="12397" y="0"/>
                  </a:lnTo>
                  <a:lnTo>
                    <a:pt x="0" y="0"/>
                  </a:lnTo>
                </a:path>
              </a:pathLst>
            </a:custGeom>
            <a:solidFill>
              <a:srgbClr val="0B52AC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5" name="Triangle"/>
            <p:cNvSpPr/>
            <p:nvPr/>
          </p:nvSpPr>
          <p:spPr>
            <a:xfrm rot="5400000">
              <a:off x="-1830910" y="11063920"/>
              <a:ext cx="6987478" cy="178524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1600" y="21600"/>
                  </a:moveTo>
                  <a:lnTo>
                    <a:pt x="0" y="8683"/>
                  </a:lnTo>
                  <a:lnTo>
                    <a:pt x="8178" y="0"/>
                  </a:lnTo>
                  <a:lnTo>
                    <a:pt x="21600" y="21600"/>
                  </a:lnTo>
                </a:path>
              </a:pathLst>
            </a:custGeom>
            <a:solidFill>
              <a:srgbClr val="007F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  <p:sp>
          <p:nvSpPr>
            <p:cNvPr id="26" name="Figure"/>
            <p:cNvSpPr/>
            <p:nvPr/>
          </p:nvSpPr>
          <p:spPr>
            <a:xfrm rot="5400000">
              <a:off x="2252464" y="10062963"/>
              <a:ext cx="2306773" cy="1733092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3440" y="0"/>
                  </a:moveTo>
                  <a:lnTo>
                    <a:pt x="0" y="2418"/>
                  </a:lnTo>
                  <a:lnTo>
                    <a:pt x="12700" y="21600"/>
                  </a:lnTo>
                  <a:lnTo>
                    <a:pt x="21600" y="0"/>
                  </a:lnTo>
                  <a:lnTo>
                    <a:pt x="3440" y="0"/>
                  </a:lnTo>
                </a:path>
              </a:pathLst>
            </a:custGeom>
            <a:solidFill>
              <a:srgbClr val="007FCE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algn="l">
                <a:defRPr sz="7100">
                  <a:solidFill>
                    <a:srgbClr val="B4B4B4"/>
                  </a:solidFill>
                </a:defRPr>
              </a:pPr>
            </a:p>
          </p:txBody>
        </p:sp>
      </p:grpSp>
      <p:sp>
        <p:nvSpPr>
          <p:cNvPr id="28" name="Numéro de diapositive"/>
          <p:cNvSpPr txBox="1"/>
          <p:nvPr>
            <p:ph type="sldNum" sz="quarter" idx="2"/>
          </p:nvPr>
        </p:nvSpPr>
        <p:spPr>
          <a:xfrm>
            <a:off x="17862568" y="12695651"/>
            <a:ext cx="5686638" cy="269241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>
            <a:spAutoFit/>
          </a:bodyPr>
          <a:lstStyle>
            <a:lvl1pPr algn="r">
              <a:defRPr sz="1200"/>
            </a:lvl1pPr>
          </a:lstStyle>
          <a:p>
            <a:pPr/>
            <a:fld id="{86CB4B4D-7CA3-9044-876B-883B54F8677D}" type="slidenum"/>
          </a:p>
        </p:txBody>
      </p:sp>
      <p:sp>
        <p:nvSpPr>
          <p:cNvPr id="29" name="Texte du titre"/>
          <p:cNvSpPr txBox="1"/>
          <p:nvPr>
            <p:ph type="title"/>
          </p:nvPr>
        </p:nvSpPr>
        <p:spPr>
          <a:xfrm>
            <a:off x="1218564" y="184149"/>
            <a:ext cx="21934171" cy="30162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 anchor="ctr"/>
          <a:lstStyle/>
          <a:p>
            <a:pPr/>
            <a:r>
              <a:t>Texte du titre</a:t>
            </a:r>
          </a:p>
        </p:txBody>
      </p:sp>
      <p:sp>
        <p:nvSpPr>
          <p:cNvPr id="30" name="Texte niveau 1…"/>
          <p:cNvSpPr txBox="1"/>
          <p:nvPr>
            <p:ph type="body" idx="1"/>
          </p:nvPr>
        </p:nvSpPr>
        <p:spPr>
          <a:xfrm>
            <a:off x="1218564" y="3200400"/>
            <a:ext cx="21934171" cy="1051560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/>
            <a:r>
              <a:t>Texte niveau 1</a:t>
            </a:r>
          </a:p>
          <a:p>
            <a:pPr lvl="1"/>
            <a:r>
              <a:t>Texte niveau 2</a:t>
            </a:r>
          </a:p>
          <a:p>
            <a:pPr lvl="2"/>
            <a:r>
              <a:t>Texte niveau 3</a:t>
            </a:r>
          </a:p>
          <a:p>
            <a:pPr lvl="3"/>
            <a:r>
              <a:t>Texte niveau 4</a:t>
            </a:r>
          </a:p>
          <a:p>
            <a:pPr lvl="4"/>
            <a:r>
              <a:t>Texte niveau 5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2"/>
    <p:sldLayoutId id="2147483650" r:id="rId3"/>
  </p:sldLayoutIdLst>
  <p:transition xmlns:p14="http://schemas.microsoft.com/office/powerpoint/2010/main" spd="med" advClick="1"/>
  <p:txStyles>
    <p:titleStyle>
      <a:lvl1pPr marL="0" marR="0" indent="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4572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9144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13716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18288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22860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27432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32004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3657600" algn="ctr" defTabSz="1828433" latinLnBrk="0">
        <a:lnSpc>
          <a:spcPct val="9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60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9pPr>
    </p:titleStyle>
    <p:bodyStyle>
      <a:lvl1pPr marL="457109" marR="0" indent="-457109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1pPr>
      <a:lvl2pPr marL="1462747" marR="0" indent="-548530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2pPr>
      <a:lvl3pPr marL="2437912" marR="0" indent="-609478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3pPr>
      <a:lvl4pPr marL="3428315" marR="0" indent="-685663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4pPr>
      <a:lvl5pPr marL="4342531" marR="0" indent="-685663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5pPr>
      <a:lvl6pPr marL="5180562" marR="0" indent="-609478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6pPr>
      <a:lvl7pPr marL="6094780" marR="0" indent="-609478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7pPr>
      <a:lvl8pPr marL="7008996" marR="0" indent="-609478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8pPr>
      <a:lvl9pPr marL="7923214" marR="0" indent="-609478" algn="ctr" defTabSz="1828433" latinLnBrk="0">
        <a:lnSpc>
          <a:spcPct val="90000"/>
        </a:lnSpc>
        <a:spcBef>
          <a:spcPts val="2000"/>
        </a:spcBef>
        <a:spcAft>
          <a:spcPts val="0"/>
        </a:spcAft>
        <a:buClrTx/>
        <a:buSzPct val="100000"/>
        <a:buFont typeface="Arial"/>
        <a:buChar char="•"/>
        <a:tabLst/>
        <a:defRPr b="0" baseline="0" cap="none" i="0" spc="0" strike="noStrike" sz="4800" u="none">
          <a:solidFill>
            <a:srgbClr val="494949"/>
          </a:solidFill>
          <a:uFillTx/>
          <a:latin typeface="+mn-lt"/>
          <a:ea typeface="+mn-ea"/>
          <a:cs typeface="+mn-cs"/>
          <a:sym typeface="Helvetica"/>
        </a:defRPr>
      </a:lvl9pPr>
    </p:bodyStyle>
    <p:otherStyle>
      <a:lvl1pPr marL="0" marR="0" indent="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1pPr>
      <a:lvl2pPr marL="0" marR="0" indent="4572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2pPr>
      <a:lvl3pPr marL="0" marR="0" indent="9144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3pPr>
      <a:lvl4pPr marL="0" marR="0" indent="13716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4pPr>
      <a:lvl5pPr marL="0" marR="0" indent="18288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5pPr>
      <a:lvl6pPr marL="0" marR="0" indent="22860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6pPr>
      <a:lvl7pPr marL="0" marR="0" indent="27432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7pPr>
      <a:lvl8pPr marL="0" marR="0" indent="32004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8pPr>
      <a:lvl9pPr marL="0" marR="0" indent="3657600" algn="r" defTabSz="1828433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tabLst/>
        <a:defRPr b="0" baseline="0" cap="none" i="0" spc="0" strike="noStrike" sz="1200" u="none">
          <a:solidFill>
            <a:schemeClr val="tx1"/>
          </a:solidFill>
          <a:uFillTx/>
          <a:latin typeface="+mn-lt"/>
          <a:ea typeface="+mn-ea"/>
          <a:cs typeface="+mn-cs"/>
          <a:sym typeface="Helvetica"/>
        </a:defRPr>
      </a:lvl9pPr>
    </p:otherStyle>
  </p:txStyles>
</p:sldMaster>
</file>

<file path=ppt/slides/_rels/slide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eg"/><Relationship Id="rId3" Type="http://schemas.openxmlformats.org/officeDocument/2006/relationships/hyperlink" Target="mailto:53212@etu.he2b.be" TargetMode="External"/></Relationships>

</file>

<file path=ppt/slides/_rels/slide10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11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1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1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1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1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1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1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2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/Relationships>

</file>

<file path=ppt/slides/_rels/slide3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2.jpeg"/><Relationship Id="rId3" Type="http://schemas.openxmlformats.org/officeDocument/2006/relationships/hyperlink" Target="mailto:53212@etu.he2b.be" TargetMode="External"/></Relationships>

</file>

<file path=ppt/slides/_rels/slide4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Relationship Id="rId3" Type="http://schemas.openxmlformats.org/officeDocument/2006/relationships/image" Target="../media/image1.tif"/></Relationships>

</file>

<file path=ppt/slides/_rels/slide5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Relationship Id="rId3" Type="http://schemas.openxmlformats.org/officeDocument/2006/relationships/image" Target="../media/image2.tif"/></Relationships>

</file>

<file path=ppt/slides/_rels/slide6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hyperlink" Target="mailto:53212@etu.he2b.be" TargetMode="External"/><Relationship Id="rId3" Type="http://schemas.openxmlformats.org/officeDocument/2006/relationships/image" Target="../media/image3.tif"/></Relationships>

</file>

<file path=ppt/slides/_rels/slide7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"/><Relationship Id="rId3" Type="http://schemas.openxmlformats.org/officeDocument/2006/relationships/hyperlink" Target="mailto:53212@etu.he2b.be" TargetMode="External"/></Relationships>

</file>

<file path=ppt/slides/_rels/slide8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"/><Relationship Id="rId3" Type="http://schemas.openxmlformats.org/officeDocument/2006/relationships/hyperlink" Target="mailto:53212@etu.he2b.be" TargetMode="External"/></Relationships>

</file>

<file path=ppt/slides/_rels/slide9.xml.rels><?xml version="1.0" encoding="UTF-8"?>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tif"/><Relationship Id="rId3" Type="http://schemas.openxmlformats.org/officeDocument/2006/relationships/hyperlink" Target="mailto:53212@etu.he2b.be" TargetMode="External"/></Relationships>
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4" name="image1.jpeg" descr="image1.jpeg"/>
          <p:cNvPicPr>
            <a:picLocks noChangeAspect="1"/>
          </p:cNvPicPr>
          <p:nvPr/>
        </p:nvPicPr>
        <p:blipFill>
          <a:blip r:embed="rId2">
            <a:extLst/>
          </a:blip>
          <a:srcRect l="0" t="22076" r="0" b="22075"/>
          <a:stretch>
            <a:fillRect/>
          </a:stretch>
        </p:blipFill>
        <p:spPr>
          <a:xfrm>
            <a:off x="0" y="0"/>
            <a:ext cx="24377650" cy="13716001"/>
          </a:xfrm>
          <a:prstGeom prst="rect">
            <a:avLst/>
          </a:prstGeom>
          <a:ln w="12700">
            <a:miter lim="400000"/>
          </a:ln>
        </p:spPr>
      </p:pic>
      <p:sp>
        <p:nvSpPr>
          <p:cNvPr id="55" name="Rectangle"/>
          <p:cNvSpPr/>
          <p:nvPr/>
        </p:nvSpPr>
        <p:spPr>
          <a:xfrm>
            <a:off x="-2" y="0"/>
            <a:ext cx="24377654" cy="13716000"/>
          </a:xfrm>
          <a:prstGeom prst="rect">
            <a:avLst/>
          </a:prstGeom>
          <a:gradFill>
            <a:gsLst>
              <a:gs pos="4000">
                <a:srgbClr val="0E6DE5">
                  <a:alpha val="91000"/>
                </a:srgbClr>
              </a:gs>
              <a:gs pos="100000">
                <a:srgbClr val="14A5FF">
                  <a:alpha val="78000"/>
                </a:srgbClr>
              </a:gs>
            </a:gsLst>
            <a:lin ang="5400000"/>
          </a:gradFill>
          <a:ln w="12700">
            <a:miter lim="400000"/>
          </a:ln>
        </p:spPr>
        <p:txBody>
          <a:bodyPr lIns="45719" rIns="45719" anchor="ctr"/>
          <a:lstStyle/>
          <a:p>
            <a:pPr>
              <a:defRPr>
                <a:solidFill>
                  <a:srgbClr val="073672"/>
                </a:solidFill>
              </a:defRPr>
            </a:pPr>
          </a:p>
        </p:txBody>
      </p:sp>
      <p:sp>
        <p:nvSpPr>
          <p:cNvPr id="56" name="Les paiements…"/>
          <p:cNvSpPr/>
          <p:nvPr/>
        </p:nvSpPr>
        <p:spPr>
          <a:xfrm>
            <a:off x="4314870" y="1607973"/>
            <a:ext cx="15741559" cy="514786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1599" sz="14000">
                <a:solidFill>
                  <a:srgbClr val="FFFFFF"/>
                </a:solidFill>
                <a:latin typeface="Chalkboard SE Bold"/>
                <a:ea typeface="Chalkboard SE Bold"/>
                <a:cs typeface="Chalkboard SE Bold"/>
                <a:sym typeface="Chalkboard SE Bold"/>
              </a:defRPr>
            </a:pPr>
            <a:r>
              <a:t>Les paiements </a:t>
            </a:r>
          </a:p>
          <a:p>
            <a:pPr>
              <a:defRPr spc="1599" sz="14000">
                <a:solidFill>
                  <a:srgbClr val="FFFFFF"/>
                </a:solidFill>
                <a:latin typeface="Chalkboard SE Bold"/>
                <a:ea typeface="Chalkboard SE Bold"/>
                <a:cs typeface="Chalkboard SE Bold"/>
                <a:sym typeface="Chalkboard SE Bold"/>
              </a:defRPr>
            </a:pPr>
            <a:r>
              <a:t>électroniques</a:t>
            </a:r>
          </a:p>
        </p:txBody>
      </p:sp>
      <p:sp>
        <p:nvSpPr>
          <p:cNvPr id="57" name="Présenté par Léopold Mols"/>
          <p:cNvSpPr/>
          <p:nvPr/>
        </p:nvSpPr>
        <p:spPr>
          <a:xfrm>
            <a:off x="5938014" y="9178521"/>
            <a:ext cx="12495272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720" sz="6300">
                <a:solidFill>
                  <a:srgbClr val="FFFFFF"/>
                </a:solidFill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Présenté par Léopold Mols</a:t>
            </a:r>
          </a:p>
        </p:txBody>
      </p:sp>
      <p:sp>
        <p:nvSpPr>
          <p:cNvPr id="58" name="53212@etu.he2b.be"/>
          <p:cNvSpPr/>
          <p:nvPr/>
        </p:nvSpPr>
        <p:spPr>
          <a:xfrm>
            <a:off x="6390860" y="10646525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spc="720" sz="6300">
                <a:solidFill>
                  <a:srgbClr val="D7D7D7"/>
                </a:solidFill>
                <a:hlinkClick r:id="rId3" invalidUrl="" action="" tgtFrame="" tooltip="" history="1" highlightClick="0" endSnd="0"/>
              </a:defRPr>
            </a:lvl1pPr>
          </a:lstStyle>
          <a:p>
            <a:pPr/>
            <a:r>
              <a:rPr>
                <a:hlinkClick r:id="rId3" invalidUrl="" action="" tgtFrame="" tooltip="" history="1" highlightClick="0" endSnd="0"/>
              </a:rPr>
              <a:t>53212@etu.he2b.be</a:t>
            </a:r>
          </a:p>
        </p:txBody>
      </p:sp>
      <p:sp>
        <p:nvSpPr>
          <p:cNvPr id="59" name="Numéro de diapositive"/>
          <p:cNvSpPr txBox="1"/>
          <p:nvPr>
            <p:ph type="sldNum" sz="quarter" idx="2"/>
          </p:nvPr>
        </p:nvSpPr>
        <p:spPr>
          <a:xfrm>
            <a:off x="18493335" y="12444537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>
            <a:lvl1pPr>
              <a:defRPr sz="7500"/>
            </a:lvl1pPr>
          </a:lstStyle>
          <a:p>
            <a:pPr/>
            <a:fld id="{86CB4B4D-7CA3-9044-876B-883B54F8677D}" type="slidenum"/>
          </a:p>
        </p:txBody>
      </p:sp>
    </p:spTree>
  </p:cSld>
  <p:clrMapOvr>
    <a:masterClrMapping/>
  </p:clrMapOvr>
  <p:transition xmlns:p14="http://schemas.microsoft.com/office/powerpoint/2010/main" spd="med" advClick="1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Quelles possibilités ?"/>
          <p:cNvSpPr/>
          <p:nvPr/>
        </p:nvSpPr>
        <p:spPr>
          <a:xfrm>
            <a:off x="6756538" y="925217"/>
            <a:ext cx="10872597" cy="3555075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600" sz="96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Quelles possibilités ?</a:t>
            </a:r>
          </a:p>
        </p:txBody>
      </p:sp>
      <p:grpSp>
        <p:nvGrpSpPr>
          <p:cNvPr id="135" name="Grouper"/>
          <p:cNvGrpSpPr/>
          <p:nvPr/>
        </p:nvGrpSpPr>
        <p:grpSpPr>
          <a:xfrm>
            <a:off x="901847" y="9215490"/>
            <a:ext cx="9910839" cy="1135773"/>
            <a:chOff x="0" y="0"/>
            <a:chExt cx="9910837" cy="1135772"/>
          </a:xfrm>
        </p:grpSpPr>
        <p:sp>
          <p:nvSpPr>
            <p:cNvPr id="133" name="Virements en déplacement"/>
            <p:cNvSpPr/>
            <p:nvPr/>
          </p:nvSpPr>
          <p:spPr>
            <a:xfrm>
              <a:off x="826688" y="0"/>
              <a:ext cx="9084150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Virements en déplacement </a:t>
              </a:r>
            </a:p>
          </p:txBody>
        </p:sp>
        <p:sp>
          <p:nvSpPr>
            <p:cNvPr id="134" name="Figure"/>
            <p:cNvSpPr/>
            <p:nvPr/>
          </p:nvSpPr>
          <p:spPr>
            <a:xfrm>
              <a:off x="0" y="210892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pPr>
            </a:p>
          </p:txBody>
        </p:sp>
      </p:grpSp>
      <p:grpSp>
        <p:nvGrpSpPr>
          <p:cNvPr id="138" name="Grouper"/>
          <p:cNvGrpSpPr/>
          <p:nvPr/>
        </p:nvGrpSpPr>
        <p:grpSpPr>
          <a:xfrm>
            <a:off x="901847" y="5818298"/>
            <a:ext cx="8382235" cy="1135774"/>
            <a:chOff x="0" y="0"/>
            <a:chExt cx="8382233" cy="1135772"/>
          </a:xfrm>
        </p:grpSpPr>
        <p:sp>
          <p:nvSpPr>
            <p:cNvPr id="136" name="Virements à la banque"/>
            <p:cNvSpPr/>
            <p:nvPr/>
          </p:nvSpPr>
          <p:spPr>
            <a:xfrm>
              <a:off x="843724" y="0"/>
              <a:ext cx="7538510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Virements à la banque</a:t>
              </a:r>
            </a:p>
          </p:txBody>
        </p:sp>
        <p:sp>
          <p:nvSpPr>
            <p:cNvPr id="137" name="Figure"/>
            <p:cNvSpPr/>
            <p:nvPr/>
          </p:nvSpPr>
          <p:spPr>
            <a:xfrm>
              <a:off x="0" y="288558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pPr>
            </a:p>
          </p:txBody>
        </p:sp>
      </p:grpSp>
      <p:grpSp>
        <p:nvGrpSpPr>
          <p:cNvPr id="141" name="Grouper"/>
          <p:cNvGrpSpPr/>
          <p:nvPr/>
        </p:nvGrpSpPr>
        <p:grpSpPr>
          <a:xfrm>
            <a:off x="901847" y="7017576"/>
            <a:ext cx="8423619" cy="1135774"/>
            <a:chOff x="0" y="0"/>
            <a:chExt cx="8423617" cy="1135772"/>
          </a:xfrm>
        </p:grpSpPr>
        <p:sp>
          <p:nvSpPr>
            <p:cNvPr id="139" name="Virements à la maison"/>
            <p:cNvSpPr/>
            <p:nvPr/>
          </p:nvSpPr>
          <p:spPr>
            <a:xfrm>
              <a:off x="802340" y="0"/>
              <a:ext cx="7621278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Virements à la maison</a:t>
              </a:r>
            </a:p>
          </p:txBody>
        </p:sp>
        <p:sp>
          <p:nvSpPr>
            <p:cNvPr id="140" name="Figure"/>
            <p:cNvSpPr/>
            <p:nvPr/>
          </p:nvSpPr>
          <p:spPr>
            <a:xfrm>
              <a:off x="0" y="210892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pPr>
            </a:p>
          </p:txBody>
        </p:sp>
      </p:grpSp>
      <p:sp>
        <p:nvSpPr>
          <p:cNvPr id="142" name="Comment dépenser son argent ?"/>
          <p:cNvSpPr/>
          <p:nvPr/>
        </p:nvSpPr>
        <p:spPr>
          <a:xfrm>
            <a:off x="6550505" y="4759985"/>
            <a:ext cx="11270290" cy="82093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5200"/>
              </a:lnSpc>
              <a:defRPr sz="5600" u="sng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Comment dépenser son argent ?</a:t>
            </a:r>
          </a:p>
        </p:txBody>
      </p:sp>
      <p:grpSp>
        <p:nvGrpSpPr>
          <p:cNvPr id="145" name="Grouper"/>
          <p:cNvGrpSpPr/>
          <p:nvPr/>
        </p:nvGrpSpPr>
        <p:grpSpPr>
          <a:xfrm>
            <a:off x="901847" y="10997030"/>
            <a:ext cx="8357410" cy="1135774"/>
            <a:chOff x="0" y="0"/>
            <a:chExt cx="8357408" cy="1135772"/>
          </a:xfrm>
        </p:grpSpPr>
        <p:sp>
          <p:nvSpPr>
            <p:cNvPr id="143" name="Services de paiement"/>
            <p:cNvSpPr/>
            <p:nvPr/>
          </p:nvSpPr>
          <p:spPr>
            <a:xfrm>
              <a:off x="868548" y="0"/>
              <a:ext cx="7488862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Services de paiement </a:t>
              </a:r>
            </a:p>
          </p:txBody>
        </p:sp>
        <p:sp>
          <p:nvSpPr>
            <p:cNvPr id="144" name="Figure"/>
            <p:cNvSpPr/>
            <p:nvPr/>
          </p:nvSpPr>
          <p:spPr>
            <a:xfrm>
              <a:off x="0" y="288559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pPr>
            </a:p>
          </p:txBody>
        </p:sp>
      </p:grpSp>
      <p:sp>
        <p:nvSpPr>
          <p:cNvPr id="146" name="Numéro de diapositive"/>
          <p:cNvSpPr txBox="1"/>
          <p:nvPr>
            <p:ph type="sldNum" sz="quarter" idx="2"/>
          </p:nvPr>
        </p:nvSpPr>
        <p:spPr>
          <a:xfrm>
            <a:off x="20871179" y="12472246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grpSp>
        <p:nvGrpSpPr>
          <p:cNvPr id="149" name="Grouper"/>
          <p:cNvGrpSpPr/>
          <p:nvPr/>
        </p:nvGrpSpPr>
        <p:grpSpPr>
          <a:xfrm>
            <a:off x="9571628" y="6715201"/>
            <a:ext cx="5063453" cy="1270001"/>
            <a:chOff x="0" y="0"/>
            <a:chExt cx="5063452" cy="1270000"/>
          </a:xfrm>
        </p:grpSpPr>
        <p:sp>
          <p:nvSpPr>
            <p:cNvPr id="147" name="Site Web"/>
            <p:cNvSpPr/>
            <p:nvPr/>
          </p:nvSpPr>
          <p:spPr>
            <a:xfrm>
              <a:off x="3793452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3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Site Web</a:t>
              </a:r>
            </a:p>
          </p:txBody>
        </p:sp>
        <p:sp>
          <p:nvSpPr>
            <p:cNvPr id="148" name="Ligne"/>
            <p:cNvSpPr/>
            <p:nvPr/>
          </p:nvSpPr>
          <p:spPr>
            <a:xfrm flipV="1">
              <a:off x="0" y="692737"/>
              <a:ext cx="3539177" cy="276992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52" name="Grouper"/>
          <p:cNvGrpSpPr/>
          <p:nvPr/>
        </p:nvGrpSpPr>
        <p:grpSpPr>
          <a:xfrm>
            <a:off x="9571565" y="7698939"/>
            <a:ext cx="5063515" cy="1270001"/>
            <a:chOff x="0" y="0"/>
            <a:chExt cx="5063514" cy="1270000"/>
          </a:xfrm>
        </p:grpSpPr>
        <p:sp>
          <p:nvSpPr>
            <p:cNvPr id="150" name="Application"/>
            <p:cNvSpPr/>
            <p:nvPr/>
          </p:nvSpPr>
          <p:spPr>
            <a:xfrm>
              <a:off x="3793514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3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Application</a:t>
              </a:r>
            </a:p>
          </p:txBody>
        </p:sp>
        <p:sp>
          <p:nvSpPr>
            <p:cNvPr id="151" name="Ligne"/>
            <p:cNvSpPr/>
            <p:nvPr/>
          </p:nvSpPr>
          <p:spPr>
            <a:xfrm>
              <a:off x="-1" y="14844"/>
              <a:ext cx="3540984" cy="432692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55" name="Grouper"/>
          <p:cNvGrpSpPr/>
          <p:nvPr/>
        </p:nvGrpSpPr>
        <p:grpSpPr>
          <a:xfrm>
            <a:off x="10961472" y="8935329"/>
            <a:ext cx="3673609" cy="1270001"/>
            <a:chOff x="0" y="0"/>
            <a:chExt cx="3673607" cy="1270000"/>
          </a:xfrm>
        </p:grpSpPr>
        <p:sp>
          <p:nvSpPr>
            <p:cNvPr id="153" name="QR Code"/>
            <p:cNvSpPr/>
            <p:nvPr/>
          </p:nvSpPr>
          <p:spPr>
            <a:xfrm>
              <a:off x="2403607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3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QR Code</a:t>
              </a:r>
            </a:p>
          </p:txBody>
        </p:sp>
        <p:sp>
          <p:nvSpPr>
            <p:cNvPr id="154" name="Ligne"/>
            <p:cNvSpPr/>
            <p:nvPr/>
          </p:nvSpPr>
          <p:spPr>
            <a:xfrm flipV="1">
              <a:off x="0" y="604226"/>
              <a:ext cx="2263302" cy="393168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58" name="Grouper"/>
          <p:cNvGrpSpPr/>
          <p:nvPr/>
        </p:nvGrpSpPr>
        <p:grpSpPr>
          <a:xfrm>
            <a:off x="9254128" y="10902804"/>
            <a:ext cx="5380953" cy="1270001"/>
            <a:chOff x="0" y="0"/>
            <a:chExt cx="5380951" cy="1270000"/>
          </a:xfrm>
        </p:grpSpPr>
        <p:sp>
          <p:nvSpPr>
            <p:cNvPr id="156" name="PayPal / Stripe / …"/>
            <p:cNvSpPr/>
            <p:nvPr/>
          </p:nvSpPr>
          <p:spPr>
            <a:xfrm>
              <a:off x="4110951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3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PayPal / Stripe / …</a:t>
              </a:r>
            </a:p>
          </p:txBody>
        </p:sp>
        <p:sp>
          <p:nvSpPr>
            <p:cNvPr id="157" name="Ligne"/>
            <p:cNvSpPr/>
            <p:nvPr/>
          </p:nvSpPr>
          <p:spPr>
            <a:xfrm flipV="1">
              <a:off x="-1" y="533579"/>
              <a:ext cx="3967220" cy="243375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61" name="Grouper"/>
          <p:cNvGrpSpPr/>
          <p:nvPr/>
        </p:nvGrpSpPr>
        <p:grpSpPr>
          <a:xfrm>
            <a:off x="10958578" y="9919067"/>
            <a:ext cx="3676503" cy="1270001"/>
            <a:chOff x="0" y="0"/>
            <a:chExt cx="3676501" cy="1270000"/>
          </a:xfrm>
        </p:grpSpPr>
        <p:sp>
          <p:nvSpPr>
            <p:cNvPr id="159" name="Sans contact"/>
            <p:cNvSpPr/>
            <p:nvPr/>
          </p:nvSpPr>
          <p:spPr>
            <a:xfrm>
              <a:off x="2406501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3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Sans contact</a:t>
              </a:r>
            </a:p>
          </p:txBody>
        </p:sp>
        <p:sp>
          <p:nvSpPr>
            <p:cNvPr id="160" name="Ligne"/>
            <p:cNvSpPr/>
            <p:nvPr/>
          </p:nvSpPr>
          <p:spPr>
            <a:xfrm>
              <a:off x="-1" y="34358"/>
              <a:ext cx="2272810" cy="683798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164" name="Grouper"/>
          <p:cNvGrpSpPr/>
          <p:nvPr/>
        </p:nvGrpSpPr>
        <p:grpSpPr>
          <a:xfrm>
            <a:off x="9241497" y="11679232"/>
            <a:ext cx="5393584" cy="1477311"/>
            <a:chOff x="0" y="0"/>
            <a:chExt cx="5393582" cy="1477310"/>
          </a:xfrm>
        </p:grpSpPr>
        <p:sp>
          <p:nvSpPr>
            <p:cNvPr id="162" name="Carte de crédit"/>
            <p:cNvSpPr/>
            <p:nvPr/>
          </p:nvSpPr>
          <p:spPr>
            <a:xfrm>
              <a:off x="4123582" y="207310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3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Carte de crédit</a:t>
              </a:r>
            </a:p>
          </p:txBody>
        </p:sp>
        <p:sp>
          <p:nvSpPr>
            <p:cNvPr id="163" name="Ligne"/>
            <p:cNvSpPr/>
            <p:nvPr/>
          </p:nvSpPr>
          <p:spPr>
            <a:xfrm>
              <a:off x="-1" y="0"/>
              <a:ext cx="3996446" cy="780470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sp>
        <p:nvSpPr>
          <p:cNvPr id="165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166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3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4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4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14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15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4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400" fill="hold"/>
                                        <p:tgtEl>
                                          <p:spTgt spid="1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16" presetID="2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15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clickEffect" presetSubtype="16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4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400" fill="hold"/>
                                        <p:tgtEl>
                                          <p:spTgt spid="16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entr" nodeType="clickEffect" presetSubtype="16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4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14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Class="entr" nodeType="clickEffect" presetSubtype="16" presetID="23" grpId="9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4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5" dur="4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6" dur="400" fill="hold"/>
                                        <p:tgtEl>
                                          <p:spTgt spid="15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Class="entr" nodeType="clickEffect" presetSubtype="16" presetID="23" grpId="10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4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400" fill="hold"/>
                                        <p:tgtEl>
                                          <p:spTgt spid="16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1" grpId="7"/>
      <p:bldP build="whole" bldLvl="1" animBg="1" rev="0" advAuto="0" spid="149" grpId="3"/>
      <p:bldP build="whole" bldLvl="1" animBg="1" rev="0" advAuto="0" spid="135" grpId="5"/>
      <p:bldP build="whole" bldLvl="1" animBg="1" rev="0" advAuto="0" spid="138" grpId="1"/>
      <p:bldP build="whole" bldLvl="1" animBg="1" rev="0" advAuto="0" spid="158" grpId="9"/>
      <p:bldP build="whole" bldLvl="1" animBg="1" rev="0" advAuto="0" spid="155" grpId="6"/>
      <p:bldP build="whole" bldLvl="1" animBg="1" rev="0" advAuto="0" spid="164" grpId="10"/>
      <p:bldP build="whole" bldLvl="1" animBg="1" rev="0" advAuto="0" spid="145" grpId="8"/>
      <p:bldP build="whole" bldLvl="1" animBg="1" rev="0" advAuto="0" spid="152" grpId="4"/>
      <p:bldP build="whole" bldLvl="1" animBg="1" rev="0" advAuto="0" spid="141" grpId="2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Sécurité ?"/>
          <p:cNvSpPr/>
          <p:nvPr/>
        </p:nvSpPr>
        <p:spPr>
          <a:xfrm>
            <a:off x="6749352" y="1700357"/>
            <a:ext cx="10872596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600" sz="96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Sécurité ?</a:t>
            </a:r>
          </a:p>
        </p:txBody>
      </p:sp>
      <p:sp>
        <p:nvSpPr>
          <p:cNvPr id="169" name="Grouper"/>
          <p:cNvSpPr/>
          <p:nvPr/>
        </p:nvSpPr>
        <p:spPr>
          <a:xfrm>
            <a:off x="1713675" y="5422644"/>
            <a:ext cx="21705549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l">
              <a:defRPr sz="5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1. Mise en place par pays</a:t>
            </a:r>
          </a:p>
        </p:txBody>
      </p:sp>
      <p:sp>
        <p:nvSpPr>
          <p:cNvPr id="170" name="Correcte que depuis peu"/>
          <p:cNvSpPr/>
          <p:nvPr/>
        </p:nvSpPr>
        <p:spPr>
          <a:xfrm>
            <a:off x="4632337" y="4205700"/>
            <a:ext cx="15106627" cy="1236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400" sz="6400" u="sng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Correcte que depuis peu</a:t>
            </a:r>
          </a:p>
        </p:txBody>
      </p:sp>
      <p:sp>
        <p:nvSpPr>
          <p:cNvPr id="171" name="Numéro de diapositive"/>
          <p:cNvSpPr txBox="1"/>
          <p:nvPr>
            <p:ph type="sldNum" sz="quarter" idx="2"/>
          </p:nvPr>
        </p:nvSpPr>
        <p:spPr>
          <a:xfrm>
            <a:off x="20845779" y="12470706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sp>
        <p:nvSpPr>
          <p:cNvPr id="172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173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  <p:sp>
        <p:nvSpPr>
          <p:cNvPr id="174" name="Grouper"/>
          <p:cNvSpPr/>
          <p:nvPr/>
        </p:nvSpPr>
        <p:spPr>
          <a:xfrm>
            <a:off x="1723051" y="6425870"/>
            <a:ext cx="21762997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l">
              <a:defRPr sz="5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2. Définition d’un référentiel de sécurité suite à un consortium</a:t>
            </a:r>
          </a:p>
        </p:txBody>
      </p:sp>
      <p:sp>
        <p:nvSpPr>
          <p:cNvPr id="175" name="Grouper"/>
          <p:cNvSpPr/>
          <p:nvPr/>
        </p:nvSpPr>
        <p:spPr>
          <a:xfrm>
            <a:off x="1718140" y="7440957"/>
            <a:ext cx="21671219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 algn="l">
              <a:defRPr sz="5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3. Création d’un label de sécurité visible par l’utilisateur</a:t>
            </a:r>
          </a:p>
        </p:txBody>
      </p:sp>
      <p:sp>
        <p:nvSpPr>
          <p:cNvPr id="176" name="Grouper"/>
          <p:cNvSpPr/>
          <p:nvPr/>
        </p:nvSpPr>
        <p:spPr>
          <a:xfrm>
            <a:off x="1721688" y="8375705"/>
            <a:ext cx="21765722" cy="1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0" fill="norm" stroke="1" extrusionOk="0">
                <a:moveTo>
                  <a:pt x="0" y="0"/>
                </a:moveTo>
                <a:lnTo>
                  <a:pt x="21600" y="0"/>
                </a:lnTo>
                <a:lnTo>
                  <a:pt x="21600" y="0"/>
                </a:lnTo>
                <a:lnTo>
                  <a:pt x="0" y="0"/>
                </a:lnTo>
                <a:close/>
              </a:path>
            </a:pathLst>
          </a:cu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/>
          <a:p>
            <a:pPr algn="l">
              <a:defRPr sz="5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4. Depuis, il y a une vérification mutuelle (défi-réponse -&gt; envoi d’un nombre et d’une opération et comparaison du résultat renvoyé par l’interlocuteur)</a:t>
            </a:r>
          </a:p>
          <a:p>
            <a:pPr algn="l">
              <a:defRPr sz="5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(peut utiliser un chiffrement symétrique ou asymétrique)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6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7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4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17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1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69" grpId="1"/>
      <p:bldP build="whole" bldLvl="1" animBg="1" rev="0" advAuto="0" spid="174" grpId="2"/>
      <p:bldP build="whole" bldLvl="1" animBg="1" rev="0" advAuto="0" spid="176" grpId="4"/>
      <p:bldP build="whole" bldLvl="1" animBg="1" rev="0" advAuto="0" spid="175" grpId="3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Chiffrement ?"/>
          <p:cNvSpPr/>
          <p:nvPr/>
        </p:nvSpPr>
        <p:spPr>
          <a:xfrm>
            <a:off x="6749352" y="1027257"/>
            <a:ext cx="10872596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600" sz="96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Chiffrement ?</a:t>
            </a:r>
          </a:p>
        </p:txBody>
      </p:sp>
      <p:sp>
        <p:nvSpPr>
          <p:cNvPr id="179" name="SYMETRIQUE VS ASYMETRIQUE"/>
          <p:cNvSpPr/>
          <p:nvPr/>
        </p:nvSpPr>
        <p:spPr>
          <a:xfrm>
            <a:off x="3327908" y="3116378"/>
            <a:ext cx="17715485" cy="1236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400" sz="6400" u="sng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SYMETRIQUE VS ASYMETRIQUE</a:t>
            </a:r>
          </a:p>
        </p:txBody>
      </p:sp>
      <p:sp>
        <p:nvSpPr>
          <p:cNvPr id="180" name="Numéro de diapositive"/>
          <p:cNvSpPr txBox="1"/>
          <p:nvPr>
            <p:ph type="sldNum" sz="quarter" idx="2"/>
          </p:nvPr>
        </p:nvSpPr>
        <p:spPr>
          <a:xfrm>
            <a:off x="20845779" y="12470706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sp>
        <p:nvSpPr>
          <p:cNvPr id="181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182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  <p:graphicFrame>
        <p:nvGraphicFramePr>
          <p:cNvPr id="183" name="Tableau 1"/>
          <p:cNvGraphicFramePr/>
          <p:nvPr/>
        </p:nvGraphicFramePr>
        <p:xfrm>
          <a:off x="693511" y="4845879"/>
          <a:ext cx="22996978" cy="7535782"/>
        </p:xfrm>
        <a:graphic xmlns:a="http://schemas.openxmlformats.org/drawingml/2006/main">
          <a:graphicData uri="http://schemas.openxmlformats.org/drawingml/2006/table">
            <a:tbl>
              <a:tblPr firstCol="0" firstRow="0" lastCol="0" lastRow="0" bandCol="0" bandRow="1" rtl="0">
                <a:tableStyleId>{8F44A2F1-9E1F-4B54-A3A2-5F16C0AD49E2}</a:tableStyleId>
              </a:tblPr>
              <a:tblGrid>
                <a:gridCol w="11492139"/>
                <a:gridCol w="11492139"/>
              </a:tblGrid>
              <a:tr h="1504616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600"/>
                        <a:t>1 seule clef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600"/>
                        <a:t>2 clefs</a:t>
                      </a:r>
                    </a:p>
                  </a:txBody>
                  <a:tcPr marL="0" marR="0" marT="0" marB="0" anchor="ctr" anchorCtr="0" horzOverflow="overflow"/>
                </a:tc>
              </a:tr>
              <a:tr h="1504616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600"/>
                        <a:t>Clef privée (1 seul algo)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600"/>
                        <a:t>Clef publique + clef privée (1 seul algo)</a:t>
                      </a:r>
                    </a:p>
                  </a:txBody>
                  <a:tcPr marL="0" marR="0" marT="0" marB="0" anchor="ctr" anchorCtr="0" horzOverflow="overflow"/>
                </a:tc>
              </a:tr>
              <a:tr h="1504616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600"/>
                        <a:t>Chiffrement -&gt; clef privée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600"/>
                        <a:t>Chiffrement -&gt; clef publique</a:t>
                      </a:r>
                    </a:p>
                  </a:txBody>
                  <a:tcPr marL="0" marR="0" marT="0" marB="0" anchor="ctr" anchorCtr="0" horzOverflow="overflow"/>
                </a:tc>
              </a:tr>
              <a:tr h="1504616"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600"/>
                        <a:t>Déchiffrement -&gt; clef privée</a:t>
                      </a: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600"/>
                        <a:t>Déchiffrement -&gt; clef privée</a:t>
                      </a:r>
                    </a:p>
                  </a:txBody>
                  <a:tcPr marL="0" marR="0" marT="0" marB="0" anchor="ctr" anchorCtr="0" horzOverflow="overflow"/>
                </a:tc>
              </a:tr>
              <a:tr h="1504616">
                <a:tc>
                  <a:txBody>
                    <a:bodyPr/>
                    <a:lstStyle/>
                    <a:p>
                      <a:pPr algn="ctr">
                        <a:defRPr sz="3600">
                          <a:solidFill>
                            <a:srgbClr val="000000"/>
                          </a:solidFill>
                        </a:defRPr>
                      </a:pPr>
                    </a:p>
                  </a:txBody>
                  <a:tcPr marL="0" marR="0" marT="0" marB="0" anchor="ctr" anchorCtr="0" horzOverflow="overflow"/>
                </a:tc>
                <a:tc>
                  <a:txBody>
                    <a:bodyPr/>
                    <a:lstStyle/>
                    <a:p>
                      <a:pPr algn="ctr">
                        <a:defRPr sz="1800">
                          <a:solidFill>
                            <a:srgbClr val="000000"/>
                          </a:solidFill>
                        </a:defRPr>
                      </a:pPr>
                      <a:r>
                        <a:rPr sz="3600"/>
                        <a:t>Clef privée -&gt; expéditeur OU destinataire
L’autre saura connaîtra la légitimité de son interlocuteur</a:t>
                      </a:r>
                    </a:p>
                  </a:txBody>
                  <a:tcPr marL="0" marR="0" marT="0" marB="0" anchor="ctr" anchorCtr="0" horzOverflow="overflow"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0" presetID="1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8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83" grpId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5" name="Sécurité ?"/>
          <p:cNvSpPr/>
          <p:nvPr/>
        </p:nvSpPr>
        <p:spPr>
          <a:xfrm>
            <a:off x="6775973" y="1833114"/>
            <a:ext cx="10872596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600" sz="96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Sécurité ?</a:t>
            </a:r>
          </a:p>
        </p:txBody>
      </p:sp>
      <p:grpSp>
        <p:nvGrpSpPr>
          <p:cNvPr id="188" name="Grouper"/>
          <p:cNvGrpSpPr/>
          <p:nvPr/>
        </p:nvGrpSpPr>
        <p:grpSpPr>
          <a:xfrm>
            <a:off x="4083143" y="9597831"/>
            <a:ext cx="2804041" cy="1135773"/>
            <a:chOff x="0" y="0"/>
            <a:chExt cx="2804039" cy="1135772"/>
          </a:xfrm>
        </p:grpSpPr>
        <p:sp>
          <p:nvSpPr>
            <p:cNvPr id="186" name="Code"/>
            <p:cNvSpPr/>
            <p:nvPr/>
          </p:nvSpPr>
          <p:spPr>
            <a:xfrm>
              <a:off x="708908" y="0"/>
              <a:ext cx="2095132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Code</a:t>
              </a:r>
            </a:p>
          </p:txBody>
        </p:sp>
        <p:sp>
          <p:nvSpPr>
            <p:cNvPr id="187" name="Figure"/>
            <p:cNvSpPr/>
            <p:nvPr/>
          </p:nvSpPr>
          <p:spPr>
            <a:xfrm>
              <a:off x="0" y="288559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</p:grpSp>
      <p:grpSp>
        <p:nvGrpSpPr>
          <p:cNvPr id="191" name="Grouper"/>
          <p:cNvGrpSpPr/>
          <p:nvPr/>
        </p:nvGrpSpPr>
        <p:grpSpPr>
          <a:xfrm>
            <a:off x="4083143" y="6290113"/>
            <a:ext cx="3456664" cy="1135774"/>
            <a:chOff x="0" y="0"/>
            <a:chExt cx="3456663" cy="1135772"/>
          </a:xfrm>
        </p:grpSpPr>
        <p:sp>
          <p:nvSpPr>
            <p:cNvPr id="189" name="Itsme"/>
            <p:cNvSpPr/>
            <p:nvPr/>
          </p:nvSpPr>
          <p:spPr>
            <a:xfrm>
              <a:off x="836167" y="0"/>
              <a:ext cx="2620497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Itsme</a:t>
              </a:r>
            </a:p>
          </p:txBody>
        </p:sp>
        <p:sp>
          <p:nvSpPr>
            <p:cNvPr id="190" name="Figure"/>
            <p:cNvSpPr/>
            <p:nvPr/>
          </p:nvSpPr>
          <p:spPr>
            <a:xfrm>
              <a:off x="0" y="338680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</p:grpSp>
      <p:grpSp>
        <p:nvGrpSpPr>
          <p:cNvPr id="194" name="Grouper"/>
          <p:cNvGrpSpPr/>
          <p:nvPr/>
        </p:nvGrpSpPr>
        <p:grpSpPr>
          <a:xfrm>
            <a:off x="4083143" y="7480122"/>
            <a:ext cx="7342626" cy="1135774"/>
            <a:chOff x="0" y="0"/>
            <a:chExt cx="7342624" cy="1135772"/>
          </a:xfrm>
        </p:grpSpPr>
        <p:sp>
          <p:nvSpPr>
            <p:cNvPr id="192" name="Lecteur de carte_"/>
            <p:cNvSpPr/>
            <p:nvPr/>
          </p:nvSpPr>
          <p:spPr>
            <a:xfrm>
              <a:off x="787985" y="0"/>
              <a:ext cx="6554640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/>
            <a:p>
              <a: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pPr>
              <a:r>
                <a:t>Lecteur de carte</a:t>
              </a:r>
              <a:r>
                <a:rPr>
                  <a:solidFill>
                    <a:srgbClr val="FFFFFF"/>
                  </a:solidFill>
                </a:rPr>
                <a:t>_</a:t>
              </a:r>
              <a:r>
                <a:t>   </a:t>
              </a:r>
            </a:p>
          </p:txBody>
        </p:sp>
        <p:sp>
          <p:nvSpPr>
            <p:cNvPr id="193" name="Figure"/>
            <p:cNvSpPr/>
            <p:nvPr/>
          </p:nvSpPr>
          <p:spPr>
            <a:xfrm>
              <a:off x="0" y="288558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</p:grpSp>
      <p:sp>
        <p:nvSpPr>
          <p:cNvPr id="195" name="Validation de l’identité"/>
          <p:cNvSpPr/>
          <p:nvPr/>
        </p:nvSpPr>
        <p:spPr>
          <a:xfrm>
            <a:off x="4632337" y="4205700"/>
            <a:ext cx="15106627" cy="1236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400" sz="6400" u="sng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Validation de l’identité</a:t>
            </a:r>
          </a:p>
        </p:txBody>
      </p:sp>
      <p:sp>
        <p:nvSpPr>
          <p:cNvPr id="196" name="Numéro de diapositive"/>
          <p:cNvSpPr txBox="1"/>
          <p:nvPr>
            <p:ph type="sldNum" sz="quarter" idx="2"/>
          </p:nvPr>
        </p:nvSpPr>
        <p:spPr>
          <a:xfrm>
            <a:off x="20877145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grpSp>
        <p:nvGrpSpPr>
          <p:cNvPr id="199" name="Grouper"/>
          <p:cNvGrpSpPr/>
          <p:nvPr/>
        </p:nvGrpSpPr>
        <p:grpSpPr>
          <a:xfrm>
            <a:off x="10688912" y="7210635"/>
            <a:ext cx="2790438" cy="1270001"/>
            <a:chOff x="0" y="0"/>
            <a:chExt cx="2790436" cy="1270000"/>
          </a:xfrm>
        </p:grpSpPr>
        <p:sp>
          <p:nvSpPr>
            <p:cNvPr id="197" name="Site"/>
            <p:cNvSpPr/>
            <p:nvPr/>
          </p:nvSpPr>
          <p:spPr>
            <a:xfrm>
              <a:off x="1520436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Site</a:t>
              </a:r>
            </a:p>
          </p:txBody>
        </p:sp>
        <p:sp>
          <p:nvSpPr>
            <p:cNvPr id="198" name="Ligne"/>
            <p:cNvSpPr/>
            <p:nvPr/>
          </p:nvSpPr>
          <p:spPr>
            <a:xfrm flipV="1">
              <a:off x="-1" y="608304"/>
              <a:ext cx="1851592" cy="367734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02" name="Grouper"/>
          <p:cNvGrpSpPr/>
          <p:nvPr/>
        </p:nvGrpSpPr>
        <p:grpSpPr>
          <a:xfrm>
            <a:off x="10682493" y="8149701"/>
            <a:ext cx="2796856" cy="1270001"/>
            <a:chOff x="0" y="0"/>
            <a:chExt cx="2796855" cy="1270000"/>
          </a:xfrm>
        </p:grpSpPr>
        <p:sp>
          <p:nvSpPr>
            <p:cNvPr id="200" name="Application"/>
            <p:cNvSpPr/>
            <p:nvPr/>
          </p:nvSpPr>
          <p:spPr>
            <a:xfrm>
              <a:off x="1526855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Application</a:t>
              </a:r>
            </a:p>
          </p:txBody>
        </p:sp>
        <p:sp>
          <p:nvSpPr>
            <p:cNvPr id="201" name="Ligne"/>
            <p:cNvSpPr/>
            <p:nvPr/>
          </p:nvSpPr>
          <p:spPr>
            <a:xfrm>
              <a:off x="-1" y="35761"/>
              <a:ext cx="1867711" cy="601713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05" name="Grouper"/>
          <p:cNvGrpSpPr/>
          <p:nvPr/>
        </p:nvGrpSpPr>
        <p:grpSpPr>
          <a:xfrm>
            <a:off x="6675505" y="9023092"/>
            <a:ext cx="11083127" cy="1252727"/>
            <a:chOff x="0" y="0"/>
            <a:chExt cx="11083125" cy="1252726"/>
          </a:xfrm>
        </p:grpSpPr>
        <p:sp>
          <p:nvSpPr>
            <p:cNvPr id="203" name="Carte bancaire"/>
            <p:cNvSpPr/>
            <p:nvPr/>
          </p:nvSpPr>
          <p:spPr>
            <a:xfrm>
              <a:off x="5533843" y="0"/>
              <a:ext cx="5549283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Carte bancaire</a:t>
              </a:r>
            </a:p>
          </p:txBody>
        </p:sp>
        <p:sp>
          <p:nvSpPr>
            <p:cNvPr id="204" name="Ligne"/>
            <p:cNvSpPr/>
            <p:nvPr/>
          </p:nvSpPr>
          <p:spPr>
            <a:xfrm flipV="1">
              <a:off x="-1" y="653821"/>
              <a:ext cx="5887803" cy="598906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08" name="Grouper"/>
          <p:cNvGrpSpPr/>
          <p:nvPr/>
        </p:nvGrpSpPr>
        <p:grpSpPr>
          <a:xfrm>
            <a:off x="6647742" y="9888979"/>
            <a:ext cx="6831607" cy="1270001"/>
            <a:chOff x="0" y="0"/>
            <a:chExt cx="6831606" cy="1270000"/>
          </a:xfrm>
        </p:grpSpPr>
        <p:sp>
          <p:nvSpPr>
            <p:cNvPr id="206" name="Application"/>
            <p:cNvSpPr/>
            <p:nvPr/>
          </p:nvSpPr>
          <p:spPr>
            <a:xfrm>
              <a:off x="5561606" y="0"/>
              <a:ext cx="1270001" cy="1270000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Application </a:t>
              </a:r>
            </a:p>
          </p:txBody>
        </p:sp>
        <p:sp>
          <p:nvSpPr>
            <p:cNvPr id="207" name="Ligne"/>
            <p:cNvSpPr/>
            <p:nvPr/>
          </p:nvSpPr>
          <p:spPr>
            <a:xfrm>
              <a:off x="-1" y="392251"/>
              <a:ext cx="5941583" cy="267474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grpSp>
        <p:nvGrpSpPr>
          <p:cNvPr id="211" name="Grouper"/>
          <p:cNvGrpSpPr/>
          <p:nvPr/>
        </p:nvGrpSpPr>
        <p:grpSpPr>
          <a:xfrm>
            <a:off x="6719613" y="10293898"/>
            <a:ext cx="6759736" cy="1811653"/>
            <a:chOff x="0" y="0"/>
            <a:chExt cx="6759735" cy="1811651"/>
          </a:xfrm>
        </p:grpSpPr>
        <p:sp>
          <p:nvSpPr>
            <p:cNvPr id="209" name="Biométrique"/>
            <p:cNvSpPr/>
            <p:nvPr/>
          </p:nvSpPr>
          <p:spPr>
            <a:xfrm>
              <a:off x="5489735" y="541651"/>
              <a:ext cx="1270001" cy="1270001"/>
            </a:xfrm>
            <a:prstGeom prst="line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non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  Biométrique</a:t>
              </a:r>
            </a:p>
          </p:txBody>
        </p:sp>
        <p:sp>
          <p:nvSpPr>
            <p:cNvPr id="210" name="Ligne"/>
            <p:cNvSpPr/>
            <p:nvPr/>
          </p:nvSpPr>
          <p:spPr>
            <a:xfrm>
              <a:off x="0" y="-1"/>
              <a:ext cx="5899344" cy="1126383"/>
            </a:xfrm>
            <a:prstGeom prst="line">
              <a:avLst/>
            </a:prstGeom>
            <a:noFill/>
            <a:ln w="63500" cap="flat">
              <a:solidFill>
                <a:srgbClr val="0E6DE5"/>
              </a:solidFill>
              <a:prstDash val="solid"/>
              <a:miter lim="400000"/>
              <a:tailEnd type="triangle" w="med" len="med"/>
            </a:ln>
            <a:effectLst/>
          </p:spPr>
          <p:txBody>
            <a:bodyPr wrap="square" lIns="0" tIns="0" rIns="0" bIns="0" numCol="1" anchor="t">
              <a:noAutofit/>
            </a:bodyPr>
            <a:lstStyle/>
            <a:p>
              <a:pPr/>
            </a:p>
          </p:txBody>
        </p:sp>
      </p:grpSp>
      <p:sp>
        <p:nvSpPr>
          <p:cNvPr id="212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213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9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19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4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199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Class="entr" nodeType="clickEffect" presetSubtype="16" presetID="23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4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5" dur="4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400" fill="hold"/>
                                        <p:tgtEl>
                                          <p:spTgt spid="20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Class="entr" nodeType="clickEffect" presetSubtype="16" presetID="23" grpId="5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1" dur="4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2" dur="400" fill="hold"/>
                                        <p:tgtEl>
                                          <p:spTgt spid="18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Class="entr" nodeType="clickEffect" presetSubtype="16" presetID="23" grpId="6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6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4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400" fill="hold"/>
                                        <p:tgtEl>
                                          <p:spTgt spid="20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Class="entr" nodeType="clickEffect" presetSubtype="16" presetID="23" grpId="7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2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4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400" fill="hold"/>
                                        <p:tgtEl>
                                          <p:spTgt spid="20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Class="entr" nodeType="clickEffect" presetSubtype="16" presetID="23" grpId="8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8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9" dur="4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0" dur="400" fill="hold"/>
                                        <p:tgtEl>
                                          <p:spTgt spid="2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94" grpId="2"/>
      <p:bldP build="whole" bldLvl="1" animBg="1" rev="0" advAuto="0" spid="205" grpId="6"/>
      <p:bldP build="whole" bldLvl="1" animBg="1" rev="0" advAuto="0" spid="191" grpId="1"/>
      <p:bldP build="whole" bldLvl="1" animBg="1" rev="0" advAuto="0" spid="202" grpId="4"/>
      <p:bldP build="whole" bldLvl="1" animBg="1" rev="0" advAuto="0" spid="208" grpId="7"/>
      <p:bldP build="whole" bldLvl="1" animBg="1" rev="0" advAuto="0" spid="199" grpId="3"/>
      <p:bldP build="whole" bldLvl="1" animBg="1" rev="0" advAuto="0" spid="188" grpId="5"/>
      <p:bldP build="whole" bldLvl="1" animBg="1" rev="0" advAuto="0" spid="211" grpId="8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5" name="Sécurité ?"/>
          <p:cNvSpPr/>
          <p:nvPr/>
        </p:nvSpPr>
        <p:spPr>
          <a:xfrm>
            <a:off x="6775973" y="1833114"/>
            <a:ext cx="10872596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600" sz="96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Sécurité ?</a:t>
            </a:r>
          </a:p>
        </p:txBody>
      </p:sp>
      <p:grpSp>
        <p:nvGrpSpPr>
          <p:cNvPr id="218" name="Grouper"/>
          <p:cNvGrpSpPr/>
          <p:nvPr/>
        </p:nvGrpSpPr>
        <p:grpSpPr>
          <a:xfrm>
            <a:off x="1838727" y="6702962"/>
            <a:ext cx="10475470" cy="1135774"/>
            <a:chOff x="0" y="0"/>
            <a:chExt cx="10475469" cy="1135772"/>
          </a:xfrm>
        </p:grpSpPr>
        <p:sp>
          <p:nvSpPr>
            <p:cNvPr id="216" name="Hack toujours possible"/>
            <p:cNvSpPr/>
            <p:nvPr/>
          </p:nvSpPr>
          <p:spPr>
            <a:xfrm>
              <a:off x="837798" y="0"/>
              <a:ext cx="9637672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Hack toujours possible </a:t>
              </a:r>
            </a:p>
          </p:txBody>
        </p:sp>
        <p:sp>
          <p:nvSpPr>
            <p:cNvPr id="217" name="Figure"/>
            <p:cNvSpPr/>
            <p:nvPr/>
          </p:nvSpPr>
          <p:spPr>
            <a:xfrm>
              <a:off x="0" y="288558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</p:grpSp>
      <p:sp>
        <p:nvSpPr>
          <p:cNvPr id="219" name="Vol / hack"/>
          <p:cNvSpPr/>
          <p:nvPr/>
        </p:nvSpPr>
        <p:spPr>
          <a:xfrm>
            <a:off x="4632337" y="4205700"/>
            <a:ext cx="15106627" cy="1236364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spc="400" sz="6400" u="sng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Vol / hack</a:t>
            </a:r>
          </a:p>
        </p:txBody>
      </p:sp>
      <p:grpSp>
        <p:nvGrpSpPr>
          <p:cNvPr id="222" name="Grouper"/>
          <p:cNvGrpSpPr/>
          <p:nvPr/>
        </p:nvGrpSpPr>
        <p:grpSpPr>
          <a:xfrm>
            <a:off x="1838727" y="7593357"/>
            <a:ext cx="10475470" cy="1135774"/>
            <a:chOff x="0" y="0"/>
            <a:chExt cx="10475469" cy="1135772"/>
          </a:xfrm>
        </p:grpSpPr>
        <p:sp>
          <p:nvSpPr>
            <p:cNvPr id="220" name="Vol plus difficile"/>
            <p:cNvSpPr/>
            <p:nvPr/>
          </p:nvSpPr>
          <p:spPr>
            <a:xfrm>
              <a:off x="837798" y="0"/>
              <a:ext cx="9637672" cy="11357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Vol plus difficile</a:t>
              </a:r>
            </a:p>
          </p:txBody>
        </p:sp>
        <p:sp>
          <p:nvSpPr>
            <p:cNvPr id="221" name="Figure"/>
            <p:cNvSpPr/>
            <p:nvPr/>
          </p:nvSpPr>
          <p:spPr>
            <a:xfrm>
              <a:off x="0" y="288559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</p:grpSp>
      <p:sp>
        <p:nvSpPr>
          <p:cNvPr id="223" name="Numéro de diapositive"/>
          <p:cNvSpPr txBox="1"/>
          <p:nvPr>
            <p:ph type="sldNum" sz="quarter" idx="2"/>
          </p:nvPr>
        </p:nvSpPr>
        <p:spPr>
          <a:xfrm>
            <a:off x="20845779" y="12470706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grpSp>
        <p:nvGrpSpPr>
          <p:cNvPr id="226" name="Grouper"/>
          <p:cNvGrpSpPr/>
          <p:nvPr/>
        </p:nvGrpSpPr>
        <p:grpSpPr>
          <a:xfrm>
            <a:off x="1864127" y="8522348"/>
            <a:ext cx="17444542" cy="2189874"/>
            <a:chOff x="0" y="0"/>
            <a:chExt cx="17444541" cy="2189872"/>
          </a:xfrm>
        </p:grpSpPr>
        <p:sp>
          <p:nvSpPr>
            <p:cNvPr id="224" name="Transparence complète avec les institutions gouvernementales (suite à la journalisation)"/>
            <p:cNvSpPr/>
            <p:nvPr/>
          </p:nvSpPr>
          <p:spPr>
            <a:xfrm>
              <a:off x="837798" y="0"/>
              <a:ext cx="16606744" cy="2189873"/>
            </a:xfrm>
            <a:prstGeom prst="rect">
              <a:avLst/>
            </a:prstGeom>
            <a:noFill/>
            <a:ln w="12700" cap="flat">
              <a:noFill/>
              <a:miter lim="400000"/>
            </a:ln>
            <a:effectLst/>
            <a:extLst>
              <a:ext uri="{C572A759-6A51-4108-AA02-DFA0A04FC94B}">
                <ma14:wrappingTextBoxFlag xmlns:ma14="http://schemas.microsoft.com/office/mac/drawingml/2011/main" val="1"/>
              </a:ext>
            </a:extLst>
          </p:spPr>
          <p:txBody>
            <a:bodyPr wrap="square" lIns="45719" tIns="45719" rIns="45719" bIns="45719" numCol="1" anchor="t">
              <a:spAutoFit/>
            </a:bodyPr>
            <a:lstStyle>
              <a:lvl1pPr algn="l">
                <a:defRPr sz="5800">
                  <a:latin typeface="Chalkboard SE Regular"/>
                  <a:ea typeface="Chalkboard SE Regular"/>
                  <a:cs typeface="Chalkboard SE Regular"/>
                  <a:sym typeface="Chalkboard SE Regular"/>
                </a:defRPr>
              </a:lvl1pPr>
            </a:lstStyle>
            <a:p>
              <a:pPr/>
              <a:r>
                <a:t>Transparence complète avec les institutions gouvernementales (suite à la journalisation)</a:t>
              </a:r>
            </a:p>
          </p:txBody>
        </p:sp>
        <p:sp>
          <p:nvSpPr>
            <p:cNvPr id="225" name="Figure"/>
            <p:cNvSpPr/>
            <p:nvPr/>
          </p:nvSpPr>
          <p:spPr>
            <a:xfrm>
              <a:off x="0" y="288559"/>
              <a:ext cx="558655" cy="558656"/>
            </a:xfrm>
            <a:custGeom>
              <a:avLst/>
              <a:gdLst/>
              <a:ahLst/>
              <a:cxnLst>
                <a:cxn ang="0">
                  <a:pos x="wd2" y="hd2"/>
                </a:cxn>
                <a:cxn ang="5400000">
                  <a:pos x="wd2" y="hd2"/>
                </a:cxn>
                <a:cxn ang="10800000">
                  <a:pos x="wd2" y="hd2"/>
                </a:cxn>
                <a:cxn ang="16200000">
                  <a:pos x="wd2" y="hd2"/>
                </a:cxn>
              </a:cxnLst>
              <a:rect l="0" t="0" r="r" b="b"/>
              <a:pathLst>
                <a:path w="21600" h="21600" fill="norm" stroke="1" extrusionOk="0">
                  <a:moveTo>
                    <a:pt x="20732" y="6661"/>
                  </a:moveTo>
                  <a:cubicBezTo>
                    <a:pt x="20540" y="6471"/>
                    <a:pt x="20228" y="6473"/>
                    <a:pt x="20038" y="6667"/>
                  </a:cubicBezTo>
                  <a:cubicBezTo>
                    <a:pt x="19903" y="6804"/>
                    <a:pt x="19870" y="7000"/>
                    <a:pt x="19929" y="7171"/>
                  </a:cubicBezTo>
                  <a:lnTo>
                    <a:pt x="19918" y="7175"/>
                  </a:lnTo>
                  <a:cubicBezTo>
                    <a:pt x="20365" y="8298"/>
                    <a:pt x="20618" y="9518"/>
                    <a:pt x="20618" y="10800"/>
                  </a:cubicBezTo>
                  <a:cubicBezTo>
                    <a:pt x="20618" y="16223"/>
                    <a:pt x="16223" y="20618"/>
                    <a:pt x="10800" y="20618"/>
                  </a:cubicBezTo>
                  <a:cubicBezTo>
                    <a:pt x="5378" y="20618"/>
                    <a:pt x="982" y="16223"/>
                    <a:pt x="982" y="10800"/>
                  </a:cubicBezTo>
                  <a:cubicBezTo>
                    <a:pt x="982" y="5377"/>
                    <a:pt x="5378" y="982"/>
                    <a:pt x="10800" y="982"/>
                  </a:cubicBezTo>
                  <a:cubicBezTo>
                    <a:pt x="13575" y="982"/>
                    <a:pt x="16077" y="2136"/>
                    <a:pt x="17862" y="3989"/>
                  </a:cubicBezTo>
                  <a:lnTo>
                    <a:pt x="17868" y="3982"/>
                  </a:lnTo>
                  <a:cubicBezTo>
                    <a:pt x="18062" y="4157"/>
                    <a:pt x="18359" y="4153"/>
                    <a:pt x="18544" y="3965"/>
                  </a:cubicBezTo>
                  <a:cubicBezTo>
                    <a:pt x="18734" y="3771"/>
                    <a:pt x="18732" y="3461"/>
                    <a:pt x="18539" y="3270"/>
                  </a:cubicBezTo>
                  <a:cubicBezTo>
                    <a:pt x="18520" y="3252"/>
                    <a:pt x="18496" y="3244"/>
                    <a:pt x="18476" y="3230"/>
                  </a:cubicBezTo>
                  <a:cubicBezTo>
                    <a:pt x="16521" y="1241"/>
                    <a:pt x="13810" y="0"/>
                    <a:pt x="10800" y="0"/>
                  </a:cubicBezTo>
                  <a:cubicBezTo>
                    <a:pt x="4835" y="0"/>
                    <a:pt x="0" y="4835"/>
                    <a:pt x="0" y="10800"/>
                  </a:cubicBezTo>
                  <a:cubicBezTo>
                    <a:pt x="0" y="16764"/>
                    <a:pt x="4835" y="21600"/>
                    <a:pt x="10800" y="21600"/>
                  </a:cubicBezTo>
                  <a:cubicBezTo>
                    <a:pt x="16765" y="21600"/>
                    <a:pt x="21600" y="16764"/>
                    <a:pt x="21600" y="10800"/>
                  </a:cubicBezTo>
                  <a:cubicBezTo>
                    <a:pt x="21600" y="9412"/>
                    <a:pt x="21329" y="8089"/>
                    <a:pt x="20851" y="6869"/>
                  </a:cubicBezTo>
                  <a:cubicBezTo>
                    <a:pt x="20828" y="6794"/>
                    <a:pt x="20793" y="6721"/>
                    <a:pt x="20732" y="6661"/>
                  </a:cubicBezTo>
                  <a:moveTo>
                    <a:pt x="10792" y="13534"/>
                  </a:moveTo>
                  <a:lnTo>
                    <a:pt x="6238" y="8980"/>
                  </a:lnTo>
                  <a:cubicBezTo>
                    <a:pt x="6149" y="8891"/>
                    <a:pt x="6027" y="8836"/>
                    <a:pt x="5891" y="8836"/>
                  </a:cubicBezTo>
                  <a:cubicBezTo>
                    <a:pt x="5620" y="8836"/>
                    <a:pt x="5400" y="9056"/>
                    <a:pt x="5400" y="9327"/>
                  </a:cubicBezTo>
                  <a:cubicBezTo>
                    <a:pt x="5400" y="9463"/>
                    <a:pt x="5455" y="9585"/>
                    <a:pt x="5544" y="9675"/>
                  </a:cubicBezTo>
                  <a:lnTo>
                    <a:pt x="10453" y="14583"/>
                  </a:lnTo>
                  <a:cubicBezTo>
                    <a:pt x="10542" y="14672"/>
                    <a:pt x="10664" y="14727"/>
                    <a:pt x="10800" y="14727"/>
                  </a:cubicBezTo>
                  <a:cubicBezTo>
                    <a:pt x="10940" y="14727"/>
                    <a:pt x="11064" y="14668"/>
                    <a:pt x="11154" y="14574"/>
                  </a:cubicBezTo>
                  <a:lnTo>
                    <a:pt x="11155" y="14576"/>
                  </a:lnTo>
                  <a:lnTo>
                    <a:pt x="19353" y="5988"/>
                  </a:lnTo>
                  <a:cubicBezTo>
                    <a:pt x="19353" y="5989"/>
                    <a:pt x="19354" y="5990"/>
                    <a:pt x="19354" y="5991"/>
                  </a:cubicBezTo>
                  <a:lnTo>
                    <a:pt x="20055" y="5255"/>
                  </a:lnTo>
                  <a:cubicBezTo>
                    <a:pt x="20055" y="5255"/>
                    <a:pt x="20054" y="5254"/>
                    <a:pt x="20054" y="5253"/>
                  </a:cubicBezTo>
                  <a:lnTo>
                    <a:pt x="21464" y="3775"/>
                  </a:lnTo>
                  <a:lnTo>
                    <a:pt x="21463" y="3774"/>
                  </a:lnTo>
                  <a:cubicBezTo>
                    <a:pt x="21547" y="3686"/>
                    <a:pt x="21600" y="3567"/>
                    <a:pt x="21600" y="3436"/>
                  </a:cubicBezTo>
                  <a:cubicBezTo>
                    <a:pt x="21600" y="3166"/>
                    <a:pt x="21380" y="2945"/>
                    <a:pt x="21109" y="2945"/>
                  </a:cubicBezTo>
                  <a:cubicBezTo>
                    <a:pt x="20969" y="2945"/>
                    <a:pt x="20844" y="3005"/>
                    <a:pt x="20755" y="3099"/>
                  </a:cubicBezTo>
                  <a:lnTo>
                    <a:pt x="20754" y="3097"/>
                  </a:lnTo>
                  <a:lnTo>
                    <a:pt x="19493" y="4419"/>
                  </a:lnTo>
                  <a:cubicBezTo>
                    <a:pt x="19492" y="4418"/>
                    <a:pt x="19491" y="4416"/>
                    <a:pt x="19490" y="4415"/>
                  </a:cubicBezTo>
                  <a:lnTo>
                    <a:pt x="18805" y="5133"/>
                  </a:lnTo>
                  <a:cubicBezTo>
                    <a:pt x="18806" y="5134"/>
                    <a:pt x="18807" y="5136"/>
                    <a:pt x="18807" y="5137"/>
                  </a:cubicBezTo>
                  <a:cubicBezTo>
                    <a:pt x="18807" y="5137"/>
                    <a:pt x="10792" y="13534"/>
                    <a:pt x="10792" y="13534"/>
                  </a:cubicBezTo>
                  <a:close/>
                </a:path>
              </a:pathLst>
            </a:custGeom>
            <a:solidFill>
              <a:srgbClr val="14A5FF"/>
            </a:solidFill>
            <a:ln w="12700" cap="flat">
              <a:noFill/>
              <a:miter lim="400000"/>
            </a:ln>
            <a:effectLst/>
          </p:spPr>
          <p:txBody>
            <a:bodyPr wrap="square" lIns="45719" tIns="45719" rIns="45719" bIns="45719" numCol="1" anchor="ctr">
              <a:noAutofit/>
            </a:bodyPr>
            <a:lstStyle/>
            <a:p>
              <a:pPr defTabSz="457062">
                <a:defRPr sz="2800">
                  <a:effectLst>
                    <a:outerShdw sx="100000" sy="100000" kx="0" ky="0" algn="b" rotWithShape="0" blurRad="38100" dist="12700" dir="5400000">
                      <a:srgbClr val="000000">
                        <a:alpha val="50000"/>
                      </a:srgbClr>
                    </a:outerShdw>
                  </a:effectLst>
                </a:defRPr>
              </a:pPr>
            </a:p>
          </p:txBody>
        </p:sp>
      </p:grpSp>
      <p:sp>
        <p:nvSpPr>
          <p:cNvPr id="227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228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4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400" fill="hold"/>
                                        <p:tgtEl>
                                          <p:spTgt spid="2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Class="entr" nodeType="clickEffect" presetSubtype="16" presetID="23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8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9" dur="4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0" dur="400" fill="hold"/>
                                        <p:tgtEl>
                                          <p:spTgt spid="2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226" grpId="3"/>
      <p:bldP build="whole" bldLvl="1" animBg="1" rev="0" advAuto="0" spid="218" grpId="1"/>
      <p:bldP build="whole" bldLvl="1" animBg="1" rev="0" advAuto="0" spid="222" grpId="2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0" name="Conclusion"/>
          <p:cNvSpPr/>
          <p:nvPr/>
        </p:nvSpPr>
        <p:spPr>
          <a:xfrm>
            <a:off x="5696317" y="18955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Conclusion</a:t>
            </a:r>
          </a:p>
        </p:txBody>
      </p:sp>
      <p:sp>
        <p:nvSpPr>
          <p:cNvPr id="231" name="Possibilités beaucoup plus diversifiées…"/>
          <p:cNvSpPr/>
          <p:nvPr/>
        </p:nvSpPr>
        <p:spPr>
          <a:xfrm>
            <a:off x="2615142" y="4735283"/>
            <a:ext cx="19665165" cy="73633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609478" indent="-609478" algn="l">
              <a:buSzPct val="100000"/>
              <a:buFont typeface="Arial"/>
              <a:buChar char="➡"/>
              <a:defRPr sz="6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Possibilités beaucoup plus diversifiées</a:t>
            </a:r>
          </a:p>
          <a:p>
            <a:pPr marL="609478" indent="-609478" algn="l">
              <a:buSzPct val="100000"/>
              <a:buFont typeface="Arial"/>
              <a:buChar char="➡"/>
              <a:defRPr sz="6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Sécurité améliorée et en amélioration</a:t>
            </a:r>
          </a:p>
          <a:p>
            <a:pPr marL="609478" indent="-609478" algn="l">
              <a:buSzPct val="100000"/>
              <a:buFont typeface="Arial"/>
              <a:buChar char="➡"/>
              <a:defRPr sz="6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Vol et falsification plus complexes</a:t>
            </a:r>
          </a:p>
          <a:p>
            <a:pPr marL="609478" indent="-609478" algn="l">
              <a:buSzPct val="100000"/>
              <a:buFont typeface="Arial"/>
              <a:buChar char="➡"/>
              <a:defRPr sz="6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Pouvoir représentatif démocratique en péril</a:t>
            </a:r>
          </a:p>
          <a:p>
            <a:pPr marL="609478" indent="-609478" algn="l">
              <a:buSzPct val="100000"/>
              <a:buFont typeface="Arial"/>
              <a:buChar char="➡"/>
              <a:defRPr sz="6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Nécessité de vivre encore avec le choix du cash</a:t>
            </a:r>
          </a:p>
        </p:txBody>
      </p:sp>
      <p:sp>
        <p:nvSpPr>
          <p:cNvPr id="232" name="Numéro de diapositive"/>
          <p:cNvSpPr txBox="1"/>
          <p:nvPr>
            <p:ph type="sldNum" sz="quarter" idx="2"/>
          </p:nvPr>
        </p:nvSpPr>
        <p:spPr>
          <a:xfrm>
            <a:off x="208779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sp>
        <p:nvSpPr>
          <p:cNvPr id="233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234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23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231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231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23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2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2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23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2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2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23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2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2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23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2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2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23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231" grpId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6" name="Figure"/>
          <p:cNvSpPr/>
          <p:nvPr/>
        </p:nvSpPr>
        <p:spPr>
          <a:xfrm>
            <a:off x="11085394" y="2808758"/>
            <a:ext cx="2251083" cy="2439829"/>
          </a:xfrm>
          <a:custGeom>
            <a:avLst/>
            <a:gdLst/>
            <a:ahLst/>
            <a:cxnLst>
              <a:cxn ang="0">
                <a:pos x="wd2" y="hd2"/>
              </a:cxn>
              <a:cxn ang="5400000">
                <a:pos x="wd2" y="hd2"/>
              </a:cxn>
              <a:cxn ang="10800000">
                <a:pos x="wd2" y="hd2"/>
              </a:cxn>
              <a:cxn ang="16200000">
                <a:pos x="wd2" y="hd2"/>
              </a:cxn>
            </a:cxnLst>
            <a:rect l="0" t="0" r="r" b="b"/>
            <a:pathLst>
              <a:path w="21600" h="21600" fill="norm" stroke="1" extrusionOk="0">
                <a:moveTo>
                  <a:pt x="20933" y="12076"/>
                </a:moveTo>
                <a:cubicBezTo>
                  <a:pt x="21369" y="11429"/>
                  <a:pt x="21600" y="10732"/>
                  <a:pt x="21600" y="9954"/>
                </a:cubicBezTo>
                <a:cubicBezTo>
                  <a:pt x="21600" y="9068"/>
                  <a:pt x="21252" y="8289"/>
                  <a:pt x="20555" y="7647"/>
                </a:cubicBezTo>
                <a:cubicBezTo>
                  <a:pt x="19826" y="6977"/>
                  <a:pt x="18982" y="6655"/>
                  <a:pt x="17996" y="6655"/>
                </a:cubicBezTo>
                <a:cubicBezTo>
                  <a:pt x="15522" y="6655"/>
                  <a:pt x="15522" y="6655"/>
                  <a:pt x="15522" y="6655"/>
                </a:cubicBezTo>
                <a:cubicBezTo>
                  <a:pt x="15987" y="5796"/>
                  <a:pt x="16222" y="4964"/>
                  <a:pt x="16222" y="4158"/>
                </a:cubicBezTo>
                <a:cubicBezTo>
                  <a:pt x="16222" y="3140"/>
                  <a:pt x="16046" y="2335"/>
                  <a:pt x="15727" y="1742"/>
                </a:cubicBezTo>
                <a:cubicBezTo>
                  <a:pt x="15379" y="1154"/>
                  <a:pt x="14913" y="697"/>
                  <a:pt x="14275" y="430"/>
                </a:cubicBezTo>
                <a:cubicBezTo>
                  <a:pt x="13663" y="135"/>
                  <a:pt x="12937" y="0"/>
                  <a:pt x="12153" y="0"/>
                </a:cubicBezTo>
                <a:cubicBezTo>
                  <a:pt x="11687" y="0"/>
                  <a:pt x="11251" y="162"/>
                  <a:pt x="10903" y="484"/>
                </a:cubicBezTo>
                <a:cubicBezTo>
                  <a:pt x="10496" y="859"/>
                  <a:pt x="10202" y="1316"/>
                  <a:pt x="10030" y="1878"/>
                </a:cubicBezTo>
                <a:cubicBezTo>
                  <a:pt x="9854" y="2470"/>
                  <a:pt x="9708" y="3005"/>
                  <a:pt x="9594" y="3515"/>
                </a:cubicBezTo>
                <a:cubicBezTo>
                  <a:pt x="9477" y="4053"/>
                  <a:pt x="9304" y="4429"/>
                  <a:pt x="9099" y="4642"/>
                </a:cubicBezTo>
                <a:cubicBezTo>
                  <a:pt x="8633" y="5099"/>
                  <a:pt x="8138" y="5661"/>
                  <a:pt x="7589" y="6307"/>
                </a:cubicBezTo>
                <a:cubicBezTo>
                  <a:pt x="6628" y="7433"/>
                  <a:pt x="5987" y="8103"/>
                  <a:pt x="5668" y="8317"/>
                </a:cubicBezTo>
                <a:cubicBezTo>
                  <a:pt x="1800" y="8317"/>
                  <a:pt x="1800" y="8317"/>
                  <a:pt x="1800" y="8317"/>
                </a:cubicBezTo>
                <a:cubicBezTo>
                  <a:pt x="1309" y="8317"/>
                  <a:pt x="873" y="8479"/>
                  <a:pt x="521" y="8800"/>
                </a:cubicBezTo>
                <a:cubicBezTo>
                  <a:pt x="172" y="9122"/>
                  <a:pt x="0" y="9528"/>
                  <a:pt x="0" y="9981"/>
                </a:cubicBezTo>
                <a:cubicBezTo>
                  <a:pt x="0" y="18274"/>
                  <a:pt x="0" y="18274"/>
                  <a:pt x="0" y="18274"/>
                </a:cubicBezTo>
                <a:cubicBezTo>
                  <a:pt x="0" y="18727"/>
                  <a:pt x="172" y="19133"/>
                  <a:pt x="521" y="19455"/>
                </a:cubicBezTo>
                <a:cubicBezTo>
                  <a:pt x="873" y="19776"/>
                  <a:pt x="1309" y="19935"/>
                  <a:pt x="1800" y="19935"/>
                </a:cubicBezTo>
                <a:cubicBezTo>
                  <a:pt x="5844" y="19935"/>
                  <a:pt x="5844" y="19935"/>
                  <a:pt x="5844" y="19935"/>
                </a:cubicBezTo>
                <a:cubicBezTo>
                  <a:pt x="6075" y="19935"/>
                  <a:pt x="6716" y="20125"/>
                  <a:pt x="7790" y="20473"/>
                </a:cubicBezTo>
                <a:cubicBezTo>
                  <a:pt x="8952" y="20822"/>
                  <a:pt x="9971" y="21116"/>
                  <a:pt x="10844" y="21306"/>
                </a:cubicBezTo>
                <a:cubicBezTo>
                  <a:pt x="11716" y="21492"/>
                  <a:pt x="12618" y="21600"/>
                  <a:pt x="13516" y="21600"/>
                </a:cubicBezTo>
                <a:cubicBezTo>
                  <a:pt x="15320" y="21600"/>
                  <a:pt x="15320" y="21600"/>
                  <a:pt x="15320" y="21600"/>
                </a:cubicBezTo>
                <a:cubicBezTo>
                  <a:pt x="16629" y="21600"/>
                  <a:pt x="17703" y="21252"/>
                  <a:pt x="18517" y="20555"/>
                </a:cubicBezTo>
                <a:cubicBezTo>
                  <a:pt x="19331" y="19858"/>
                  <a:pt x="19712" y="18917"/>
                  <a:pt x="19712" y="17709"/>
                </a:cubicBezTo>
                <a:cubicBezTo>
                  <a:pt x="20262" y="17039"/>
                  <a:pt x="20555" y="16261"/>
                  <a:pt x="20555" y="15402"/>
                </a:cubicBezTo>
                <a:cubicBezTo>
                  <a:pt x="20555" y="15215"/>
                  <a:pt x="20526" y="15026"/>
                  <a:pt x="20526" y="14836"/>
                </a:cubicBezTo>
                <a:cubicBezTo>
                  <a:pt x="20874" y="14248"/>
                  <a:pt x="21050" y="13632"/>
                  <a:pt x="21050" y="12959"/>
                </a:cubicBezTo>
                <a:cubicBezTo>
                  <a:pt x="21050" y="12664"/>
                  <a:pt x="20991" y="12370"/>
                  <a:pt x="20933" y="12076"/>
                </a:cubicBezTo>
                <a:close/>
                <a:moveTo>
                  <a:pt x="3343" y="18030"/>
                </a:moveTo>
                <a:cubicBezTo>
                  <a:pt x="3167" y="18193"/>
                  <a:pt x="2966" y="18274"/>
                  <a:pt x="2702" y="18274"/>
                </a:cubicBezTo>
                <a:cubicBezTo>
                  <a:pt x="2471" y="18274"/>
                  <a:pt x="2236" y="18193"/>
                  <a:pt x="2064" y="18030"/>
                </a:cubicBezTo>
                <a:cubicBezTo>
                  <a:pt x="1888" y="17871"/>
                  <a:pt x="1800" y="17682"/>
                  <a:pt x="1800" y="17442"/>
                </a:cubicBezTo>
                <a:cubicBezTo>
                  <a:pt x="1800" y="17225"/>
                  <a:pt x="1888" y="17039"/>
                  <a:pt x="2064" y="16877"/>
                </a:cubicBezTo>
                <a:cubicBezTo>
                  <a:pt x="2236" y="16691"/>
                  <a:pt x="2471" y="16609"/>
                  <a:pt x="2702" y="16609"/>
                </a:cubicBezTo>
                <a:cubicBezTo>
                  <a:pt x="2966" y="16609"/>
                  <a:pt x="3167" y="16691"/>
                  <a:pt x="3343" y="16877"/>
                </a:cubicBezTo>
                <a:cubicBezTo>
                  <a:pt x="3516" y="17039"/>
                  <a:pt x="3604" y="17225"/>
                  <a:pt x="3604" y="17442"/>
                </a:cubicBezTo>
                <a:cubicBezTo>
                  <a:pt x="3604" y="17682"/>
                  <a:pt x="3516" y="17871"/>
                  <a:pt x="3343" y="18030"/>
                </a:cubicBezTo>
                <a:close/>
                <a:moveTo>
                  <a:pt x="19507" y="11030"/>
                </a:moveTo>
                <a:cubicBezTo>
                  <a:pt x="19305" y="11429"/>
                  <a:pt x="19041" y="11619"/>
                  <a:pt x="18752" y="11646"/>
                </a:cubicBezTo>
                <a:cubicBezTo>
                  <a:pt x="18898" y="11781"/>
                  <a:pt x="19012" y="11994"/>
                  <a:pt x="19100" y="12262"/>
                </a:cubicBezTo>
                <a:cubicBezTo>
                  <a:pt x="19188" y="12502"/>
                  <a:pt x="19246" y="12745"/>
                  <a:pt x="19246" y="12959"/>
                </a:cubicBezTo>
                <a:cubicBezTo>
                  <a:pt x="19246" y="13578"/>
                  <a:pt x="18982" y="14085"/>
                  <a:pt x="18491" y="14515"/>
                </a:cubicBezTo>
                <a:cubicBezTo>
                  <a:pt x="18664" y="14786"/>
                  <a:pt x="18752" y="15080"/>
                  <a:pt x="18752" y="15402"/>
                </a:cubicBezTo>
                <a:cubicBezTo>
                  <a:pt x="18752" y="15723"/>
                  <a:pt x="18664" y="16048"/>
                  <a:pt x="18517" y="16369"/>
                </a:cubicBezTo>
                <a:cubicBezTo>
                  <a:pt x="18345" y="16691"/>
                  <a:pt x="18110" y="16904"/>
                  <a:pt x="17850" y="17039"/>
                </a:cubicBezTo>
                <a:cubicBezTo>
                  <a:pt x="17879" y="17306"/>
                  <a:pt x="17908" y="17547"/>
                  <a:pt x="17908" y="17763"/>
                </a:cubicBezTo>
                <a:cubicBezTo>
                  <a:pt x="17908" y="19211"/>
                  <a:pt x="17007" y="19935"/>
                  <a:pt x="15207" y="19935"/>
                </a:cubicBezTo>
                <a:cubicBezTo>
                  <a:pt x="13516" y="19935"/>
                  <a:pt x="13516" y="19935"/>
                  <a:pt x="13516" y="19935"/>
                </a:cubicBezTo>
                <a:cubicBezTo>
                  <a:pt x="12266" y="19935"/>
                  <a:pt x="10668" y="19614"/>
                  <a:pt x="8692" y="18998"/>
                </a:cubicBezTo>
                <a:cubicBezTo>
                  <a:pt x="8663" y="18971"/>
                  <a:pt x="8516" y="18944"/>
                  <a:pt x="8285" y="18863"/>
                </a:cubicBezTo>
                <a:cubicBezTo>
                  <a:pt x="8054" y="18782"/>
                  <a:pt x="7908" y="18727"/>
                  <a:pt x="7790" y="18704"/>
                </a:cubicBezTo>
                <a:cubicBezTo>
                  <a:pt x="7673" y="18650"/>
                  <a:pt x="7530" y="18623"/>
                  <a:pt x="7295" y="18541"/>
                </a:cubicBezTo>
                <a:cubicBezTo>
                  <a:pt x="7064" y="18487"/>
                  <a:pt x="6888" y="18433"/>
                  <a:pt x="6775" y="18406"/>
                </a:cubicBezTo>
                <a:cubicBezTo>
                  <a:pt x="6628" y="18379"/>
                  <a:pt x="6485" y="18352"/>
                  <a:pt x="6309" y="18328"/>
                </a:cubicBezTo>
                <a:cubicBezTo>
                  <a:pt x="6133" y="18298"/>
                  <a:pt x="5987" y="18274"/>
                  <a:pt x="5844" y="18274"/>
                </a:cubicBezTo>
                <a:cubicBezTo>
                  <a:pt x="5407" y="18274"/>
                  <a:pt x="5407" y="18274"/>
                  <a:pt x="5407" y="18274"/>
                </a:cubicBezTo>
                <a:cubicBezTo>
                  <a:pt x="5407" y="9981"/>
                  <a:pt x="5407" y="9981"/>
                  <a:pt x="5407" y="9981"/>
                </a:cubicBezTo>
                <a:cubicBezTo>
                  <a:pt x="5844" y="9981"/>
                  <a:pt x="5844" y="9981"/>
                  <a:pt x="5844" y="9981"/>
                </a:cubicBezTo>
                <a:cubicBezTo>
                  <a:pt x="6020" y="9981"/>
                  <a:pt x="6163" y="9927"/>
                  <a:pt x="6368" y="9849"/>
                </a:cubicBezTo>
                <a:cubicBezTo>
                  <a:pt x="6540" y="9768"/>
                  <a:pt x="6716" y="9660"/>
                  <a:pt x="6918" y="9497"/>
                </a:cubicBezTo>
                <a:cubicBezTo>
                  <a:pt x="7123" y="9338"/>
                  <a:pt x="7295" y="9203"/>
                  <a:pt x="7471" y="9044"/>
                </a:cubicBezTo>
                <a:cubicBezTo>
                  <a:pt x="7614" y="8882"/>
                  <a:pt x="7820" y="8692"/>
                  <a:pt x="8025" y="8479"/>
                </a:cubicBezTo>
                <a:cubicBezTo>
                  <a:pt x="8226" y="8239"/>
                  <a:pt x="8402" y="8049"/>
                  <a:pt x="8516" y="7917"/>
                </a:cubicBezTo>
                <a:cubicBezTo>
                  <a:pt x="8633" y="7782"/>
                  <a:pt x="8780" y="7592"/>
                  <a:pt x="8952" y="7379"/>
                </a:cubicBezTo>
                <a:cubicBezTo>
                  <a:pt x="9128" y="7166"/>
                  <a:pt x="9246" y="7058"/>
                  <a:pt x="9275" y="7004"/>
                </a:cubicBezTo>
                <a:cubicBezTo>
                  <a:pt x="9796" y="6412"/>
                  <a:pt x="10144" y="6012"/>
                  <a:pt x="10349" y="5823"/>
                </a:cubicBezTo>
                <a:cubicBezTo>
                  <a:pt x="10727" y="5447"/>
                  <a:pt x="11016" y="4964"/>
                  <a:pt x="11192" y="4402"/>
                </a:cubicBezTo>
                <a:cubicBezTo>
                  <a:pt x="11368" y="3810"/>
                  <a:pt x="11511" y="3272"/>
                  <a:pt x="11629" y="2764"/>
                </a:cubicBezTo>
                <a:cubicBezTo>
                  <a:pt x="11746" y="2253"/>
                  <a:pt x="11918" y="1878"/>
                  <a:pt x="12153" y="1665"/>
                </a:cubicBezTo>
                <a:cubicBezTo>
                  <a:pt x="13055" y="1665"/>
                  <a:pt x="13663" y="1878"/>
                  <a:pt x="13953" y="2280"/>
                </a:cubicBezTo>
                <a:cubicBezTo>
                  <a:pt x="14246" y="2683"/>
                  <a:pt x="14418" y="3302"/>
                  <a:pt x="14418" y="4158"/>
                </a:cubicBezTo>
                <a:cubicBezTo>
                  <a:pt x="14418" y="4669"/>
                  <a:pt x="14187" y="5366"/>
                  <a:pt x="13722" y="6253"/>
                </a:cubicBezTo>
                <a:cubicBezTo>
                  <a:pt x="13286" y="7109"/>
                  <a:pt x="13055" y="7809"/>
                  <a:pt x="13055" y="8317"/>
                </a:cubicBezTo>
                <a:cubicBezTo>
                  <a:pt x="17996" y="8317"/>
                  <a:pt x="17996" y="8317"/>
                  <a:pt x="17996" y="8317"/>
                </a:cubicBezTo>
                <a:cubicBezTo>
                  <a:pt x="18491" y="8317"/>
                  <a:pt x="18898" y="8479"/>
                  <a:pt x="19246" y="8800"/>
                </a:cubicBezTo>
                <a:cubicBezTo>
                  <a:pt x="19624" y="9149"/>
                  <a:pt x="19796" y="9528"/>
                  <a:pt x="19796" y="9981"/>
                </a:cubicBezTo>
                <a:cubicBezTo>
                  <a:pt x="19796" y="10279"/>
                  <a:pt x="19712" y="10624"/>
                  <a:pt x="19507" y="11030"/>
                </a:cubicBezTo>
                <a:close/>
              </a:path>
            </a:pathLst>
          </a:custGeom>
          <a:solidFill>
            <a:srgbClr val="14A5FF"/>
          </a:solidFill>
          <a:ln w="12700">
            <a:miter lim="400000"/>
          </a:ln>
        </p:spPr>
        <p:txBody>
          <a:bodyPr lIns="45719" rIns="45719" anchor="ctr"/>
          <a:lstStyle/>
          <a:p>
            <a:pPr>
              <a:defRPr b="1" sz="7100"/>
            </a:pPr>
          </a:p>
        </p:txBody>
      </p:sp>
      <p:sp>
        <p:nvSpPr>
          <p:cNvPr id="237" name="Numéro de diapositive"/>
          <p:cNvSpPr txBox="1"/>
          <p:nvPr>
            <p:ph type="sldNum" sz="quarter" idx="2"/>
          </p:nvPr>
        </p:nvSpPr>
        <p:spPr>
          <a:xfrm>
            <a:off x="20871179" y="12463779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sp>
        <p:nvSpPr>
          <p:cNvPr id="238" name="Merci pour votre écoute"/>
          <p:cNvSpPr/>
          <p:nvPr/>
        </p:nvSpPr>
        <p:spPr>
          <a:xfrm>
            <a:off x="2718653" y="6254069"/>
            <a:ext cx="18933994" cy="31513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pc="236" sz="12600">
                <a:solidFill>
                  <a:srgbClr val="14A5FF"/>
                </a:solidFill>
              </a:defRPr>
            </a:lvl1pPr>
          </a:lstStyle>
          <a:p>
            <a:pPr/>
            <a:r>
              <a:t>Merci pour votre écoute</a:t>
            </a:r>
          </a:p>
        </p:txBody>
      </p:sp>
      <p:sp>
        <p:nvSpPr>
          <p:cNvPr id="239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240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2" name="Texte"/>
          <p:cNvSpPr/>
          <p:nvPr/>
        </p:nvSpPr>
        <p:spPr>
          <a:xfrm>
            <a:off x="11717380" y="7845669"/>
            <a:ext cx="10643996" cy="1170624"/>
          </a:xfrm>
          <a:prstGeom prst="rect">
            <a:avLst/>
          </a:prstGeom>
          <a:ln w="12700">
            <a:miter lim="400000"/>
          </a:ln>
        </p:spPr>
        <p:txBody>
          <a:bodyPr lIns="45719" rIns="45719">
            <a:spAutoFit/>
          </a:bodyPr>
          <a:lstStyle/>
          <a:p>
            <a:pPr>
              <a:lnSpc>
                <a:spcPts val="4200"/>
              </a:lnSpc>
              <a:defRPr sz="3200"/>
            </a:pPr>
          </a:p>
        </p:txBody>
      </p:sp>
      <p:sp>
        <p:nvSpPr>
          <p:cNvPr id="243" name="Numéro de diapositive"/>
          <p:cNvSpPr txBox="1"/>
          <p:nvPr>
            <p:ph type="sldNum" sz="quarter" idx="2"/>
          </p:nvPr>
        </p:nvSpPr>
        <p:spPr>
          <a:xfrm>
            <a:off x="20880801" y="12425872"/>
            <a:ext cx="5686637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sp>
        <p:nvSpPr>
          <p:cNvPr id="244" name="?"/>
          <p:cNvSpPr/>
          <p:nvPr/>
        </p:nvSpPr>
        <p:spPr>
          <a:xfrm>
            <a:off x="8738016" y="4380229"/>
            <a:ext cx="6895268" cy="495554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defRPr b="1" spc="598" sz="31900">
                <a:solidFill>
                  <a:srgbClr val="14A5FF"/>
                </a:solidFill>
              </a:defRPr>
            </a:lvl1pPr>
          </a:lstStyle>
          <a:p>
            <a:pPr/>
            <a:r>
              <a:t>?</a:t>
            </a:r>
          </a:p>
        </p:txBody>
      </p:sp>
      <p:sp>
        <p:nvSpPr>
          <p:cNvPr id="245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246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advClick="1" p14:dur="1500">
        <p:push dir="l"/>
      </p:transition>
    </mc:Choice>
    <mc:Fallback>
      <p:transition spd="slow">
        <p:fade/>
      </p:transition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ommaire"/>
          <p:cNvSpPr/>
          <p:nvPr/>
        </p:nvSpPr>
        <p:spPr>
          <a:xfrm>
            <a:off x="5696317" y="1895590"/>
            <a:ext cx="12978666" cy="24257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>
            <a:lvl1pPr>
              <a:lnSpc>
                <a:spcPts val="17000"/>
              </a:lnSpc>
              <a:defRPr spc="600" sz="150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Sommaire</a:t>
            </a:r>
          </a:p>
        </p:txBody>
      </p:sp>
      <p:sp>
        <p:nvSpPr>
          <p:cNvPr id="62" name="Citation…"/>
          <p:cNvSpPr/>
          <p:nvPr/>
        </p:nvSpPr>
        <p:spPr>
          <a:xfrm>
            <a:off x="2401359" y="4715848"/>
            <a:ext cx="19598538" cy="784741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609478" indent="-609478" algn="l">
              <a:buSzPct val="100000"/>
              <a:buFont typeface="Arial"/>
              <a:buChar char="➡"/>
              <a:defRPr sz="59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Citation</a:t>
            </a:r>
          </a:p>
          <a:p>
            <a:pPr marL="609478" indent="-609478" algn="l">
              <a:buSzPct val="100000"/>
              <a:buFont typeface="Arial"/>
              <a:buChar char="➡"/>
              <a:defRPr sz="59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Définition</a:t>
            </a:r>
          </a:p>
          <a:p>
            <a:pPr marL="609478" indent="-609478" algn="l">
              <a:buSzPct val="100000"/>
              <a:buFont typeface="Arial"/>
              <a:buChar char="➡"/>
              <a:defRPr sz="59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Ce que sont les moyens de paiements électroniques</a:t>
            </a:r>
          </a:p>
          <a:p>
            <a:pPr marL="609478" indent="-609478" algn="l">
              <a:buSzPct val="100000"/>
              <a:buFont typeface="Arial"/>
              <a:buChar char="➡"/>
              <a:defRPr sz="59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Possibilités</a:t>
            </a:r>
          </a:p>
          <a:p>
            <a:pPr marL="609478" indent="-609478" algn="l">
              <a:buSzPct val="100000"/>
              <a:buFont typeface="Arial"/>
              <a:buChar char="➡"/>
              <a:defRPr sz="59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Sécurité</a:t>
            </a:r>
          </a:p>
          <a:p>
            <a:pPr marL="609478" indent="-609478" algn="l">
              <a:buSzPct val="100000"/>
              <a:buFont typeface="Arial"/>
              <a:buChar char="➡"/>
              <a:defRPr sz="59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Conclusion</a:t>
            </a:r>
          </a:p>
          <a:p>
            <a:pPr marL="609478" indent="-609478" algn="l">
              <a:buSzPct val="100000"/>
              <a:buFont typeface="Arial"/>
              <a:buChar char="➡"/>
              <a:defRPr sz="59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 Questions</a:t>
            </a:r>
          </a:p>
        </p:txBody>
      </p:sp>
      <p:sp>
        <p:nvSpPr>
          <p:cNvPr id="63" name="Numéro de diapositive"/>
          <p:cNvSpPr txBox="1"/>
          <p:nvPr>
            <p:ph type="sldNum" sz="quarter" idx="2"/>
          </p:nvPr>
        </p:nvSpPr>
        <p:spPr>
          <a:xfrm>
            <a:off x="209668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sp>
        <p:nvSpPr>
          <p:cNvPr id="64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929292"/>
                </a:solidFill>
              </a:defRPr>
            </a:pPr>
          </a:p>
        </p:txBody>
      </p:sp>
      <p:sp>
        <p:nvSpPr>
          <p:cNvPr id="65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62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62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6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6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6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6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6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6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400" fill="hold"/>
                                        <p:tgtEl>
                                          <p:spTgt spid="6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62" grpId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“"/>
          <p:cNvSpPr/>
          <p:nvPr/>
        </p:nvSpPr>
        <p:spPr>
          <a:xfrm>
            <a:off x="3915762" y="21481"/>
            <a:ext cx="3412275" cy="774755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 b="1" sz="40000"/>
            </a:lvl1pPr>
          </a:lstStyle>
          <a:p>
            <a:pPr/>
            <a:r>
              <a:t>“</a:t>
            </a:r>
          </a:p>
        </p:txBody>
      </p:sp>
      <p:sp>
        <p:nvSpPr>
          <p:cNvPr id="68" name="Notre argent nous appartient, tout comme ce que l’on décide d’en faire."/>
          <p:cNvSpPr/>
          <p:nvPr/>
        </p:nvSpPr>
        <p:spPr>
          <a:xfrm>
            <a:off x="-59311" y="2807953"/>
            <a:ext cx="12576731" cy="415551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defRPr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Notre argent nous appartient, tout comme ce que l’on décide d’en faire.</a:t>
            </a:r>
          </a:p>
        </p:txBody>
      </p:sp>
      <p:pic>
        <p:nvPicPr>
          <p:cNvPr id="69" name="image3.jpeg" descr="image3.jpeg"/>
          <p:cNvPicPr>
            <a:picLocks noChangeAspect="1"/>
          </p:cNvPicPr>
          <p:nvPr/>
        </p:nvPicPr>
        <p:blipFill>
          <a:blip r:embed="rId2">
            <a:extLst/>
          </a:blip>
          <a:srcRect l="11960" t="0" r="28748" b="0"/>
          <a:stretch>
            <a:fillRect/>
          </a:stretch>
        </p:blipFill>
        <p:spPr>
          <a:xfrm>
            <a:off x="12188824" y="0"/>
            <a:ext cx="12188826" cy="13716000"/>
          </a:xfrm>
          <a:prstGeom prst="rect">
            <a:avLst/>
          </a:prstGeom>
          <a:ln w="12700">
            <a:miter lim="400000"/>
          </a:ln>
        </p:spPr>
      </p:pic>
      <p:sp>
        <p:nvSpPr>
          <p:cNvPr id="70" name="Texte"/>
          <p:cNvSpPr/>
          <p:nvPr/>
        </p:nvSpPr>
        <p:spPr>
          <a:xfrm>
            <a:off x="336474" y="12862097"/>
            <a:ext cx="11785160" cy="402194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71" name="53212@etu.he2b.be - Léopold Mols"/>
          <p:cNvSpPr/>
          <p:nvPr/>
        </p:nvSpPr>
        <p:spPr>
          <a:xfrm>
            <a:off x="336474" y="12862097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3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  <p:sp>
        <p:nvSpPr>
          <p:cNvPr id="72" name="Numéro de diapositive"/>
          <p:cNvSpPr txBox="1"/>
          <p:nvPr>
            <p:ph type="sldNum" sz="quarter" idx="2"/>
          </p:nvPr>
        </p:nvSpPr>
        <p:spPr>
          <a:xfrm>
            <a:off x="20962196" y="12470706"/>
            <a:ext cx="5686637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pPr/>
            <a:fld id="{86CB4B4D-7CA3-9044-876B-883B54F8677D}" type="slidenum"/>
          </a:p>
        </p:txBody>
      </p:sp>
      <p:sp>
        <p:nvSpPr>
          <p:cNvPr id="73" name="‘‘Je rêve d’une banque qui soit faite pour moi’’…"/>
          <p:cNvSpPr txBox="1"/>
          <p:nvPr/>
        </p:nvSpPr>
        <p:spPr>
          <a:xfrm>
            <a:off x="1368695" y="7724347"/>
            <a:ext cx="8506410" cy="468158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‘‘Je rêve d’une banque qui soit faite pour moi’’</a:t>
            </a:r>
          </a:p>
          <a:p>
            <a:pPr algn="r">
              <a:defRPr sz="2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G. Elmaleh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6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2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3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4" dur="300" fill="hold"/>
                                        <p:tgtEl>
                                          <p:spTgt spid="7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73" grpId="2"/>
      <p:bldP build="whole" bldLvl="1" animBg="1" rev="0" advAuto="0" spid="68" grpId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Que représentent les payements électroniques ?"/>
          <p:cNvSpPr/>
          <p:nvPr/>
        </p:nvSpPr>
        <p:spPr>
          <a:xfrm>
            <a:off x="-454136" y="415755"/>
            <a:ext cx="25279571" cy="20880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>
            <a:spAutoFit/>
          </a:bodyPr>
          <a:lstStyle>
            <a:lvl1pPr>
              <a:lnSpc>
                <a:spcPts val="17000"/>
              </a:lnSpc>
              <a:defRPr spc="3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Que représentent les payements électroniques ?</a:t>
            </a:r>
          </a:p>
        </p:txBody>
      </p:sp>
      <p:sp>
        <p:nvSpPr>
          <p:cNvPr id="76" name="Définition…"/>
          <p:cNvSpPr/>
          <p:nvPr/>
        </p:nvSpPr>
        <p:spPr>
          <a:xfrm>
            <a:off x="10286834" y="3062085"/>
            <a:ext cx="13918097" cy="994535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1844091" indent="-1844091" algn="l">
              <a:buSzPct val="100000"/>
              <a:buAutoNum type="arabicPeriod" startAt="1"/>
              <a:defRPr sz="7000" u="sng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Définition</a:t>
            </a:r>
          </a:p>
          <a:p>
            <a:pPr algn="l"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Paiement électronique = « monétique ».</a:t>
            </a:r>
          </a:p>
          <a:p>
            <a:pPr algn="l"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</a:p>
          <a:p>
            <a:pPr algn="l"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« La monétique désigne l'ensemble des traitements électroniques, informatiques et télématiques nécessaires à la gestion de cartes bancaires ainsi que des transactions associées. »</a:t>
            </a:r>
          </a:p>
          <a:p>
            <a:pPr algn="r">
              <a:defRPr sz="28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Wikipédia</a:t>
            </a:r>
          </a:p>
        </p:txBody>
      </p:sp>
      <p:sp>
        <p:nvSpPr>
          <p:cNvPr id="77" name="Texte"/>
          <p:cNvSpPr/>
          <p:nvPr/>
        </p:nvSpPr>
        <p:spPr>
          <a:xfrm>
            <a:off x="6338790" y="12764923"/>
            <a:ext cx="11693720" cy="306843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65" sz="6700">
                <a:solidFill>
                  <a:srgbClr val="D7D7D7"/>
                </a:solidFill>
              </a:defRPr>
            </a:pPr>
          </a:p>
        </p:txBody>
      </p:sp>
      <p:sp>
        <p:nvSpPr>
          <p:cNvPr id="78" name="53212@etu.he2b.be - Léopold Mols"/>
          <p:cNvSpPr/>
          <p:nvPr/>
        </p:nvSpPr>
        <p:spPr>
          <a:xfrm>
            <a:off x="6338790" y="12764923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  <p:sp>
        <p:nvSpPr>
          <p:cNvPr id="79" name="Numéro de diapositive"/>
          <p:cNvSpPr txBox="1"/>
          <p:nvPr>
            <p:ph type="sldNum" sz="quarter" idx="2"/>
          </p:nvPr>
        </p:nvSpPr>
        <p:spPr>
          <a:xfrm>
            <a:off x="210176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pic>
        <p:nvPicPr>
          <p:cNvPr id="80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514350" y="2752900"/>
            <a:ext cx="8728605" cy="9585150"/>
          </a:xfrm>
          <a:prstGeom prst="rect">
            <a:avLst/>
          </a:prstGeom>
          <a:ln w="12700">
            <a:miter lim="400000"/>
          </a:ln>
        </p:spPr>
      </p:pic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76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300" fill="hold"/>
                                        <p:tgtEl>
                                          <p:spTgt spid="76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300" fill="hold"/>
                                        <p:tgtEl>
                                          <p:spTgt spid="76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3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300" fill="hold"/>
                                        <p:tgtEl>
                                          <p:spTgt spid="7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300" fill="hold"/>
                                        <p:tgtEl>
                                          <p:spTgt spid="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300" fill="hold"/>
                                        <p:tgtEl>
                                          <p:spTgt spid="7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300" fill="hold"/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300" fill="hold"/>
                                        <p:tgtEl>
                                          <p:spTgt spid="7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300" fill="hold"/>
                                        <p:tgtEl>
                                          <p:spTgt spid="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300" fill="hold"/>
                                        <p:tgtEl>
                                          <p:spTgt spid="7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300" fill="hold"/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300" fill="hold"/>
                                        <p:tgtEl>
                                          <p:spTgt spid="7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76" grpId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2" name="Historique…"/>
          <p:cNvSpPr/>
          <p:nvPr/>
        </p:nvSpPr>
        <p:spPr>
          <a:xfrm>
            <a:off x="1244434" y="1749564"/>
            <a:ext cx="12113813" cy="8403847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1844091" indent="-1844091" algn="l">
              <a:buSzPct val="100000"/>
              <a:buAutoNum type="arabicPeriod" startAt="2"/>
              <a:defRPr sz="7000" u="sng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Historique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Troc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Argent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Or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Billets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Chèques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Cartes bancaires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Blockchain</a:t>
            </a:r>
          </a:p>
        </p:txBody>
      </p:sp>
      <p:sp>
        <p:nvSpPr>
          <p:cNvPr id="83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84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  <p:sp>
        <p:nvSpPr>
          <p:cNvPr id="85" name="Numéro de diapositive"/>
          <p:cNvSpPr txBox="1"/>
          <p:nvPr>
            <p:ph type="sldNum" sz="quarter" idx="2"/>
          </p:nvPr>
        </p:nvSpPr>
        <p:spPr>
          <a:xfrm>
            <a:off x="210176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pic>
        <p:nvPicPr>
          <p:cNvPr id="86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2339401" y="3487539"/>
            <a:ext cx="11760139" cy="6615079"/>
          </a:xfrm>
          <a:prstGeom prst="rect">
            <a:avLst/>
          </a:prstGeom>
          <a:ln w="12700">
            <a:miter lim="400000"/>
          </a:ln>
        </p:spPr>
      </p:pic>
      <p:sp>
        <p:nvSpPr>
          <p:cNvPr id="87" name="-&gt; Échanger des biens"/>
          <p:cNvSpPr/>
          <p:nvPr/>
        </p:nvSpPr>
        <p:spPr>
          <a:xfrm>
            <a:off x="1184622" y="10652698"/>
            <a:ext cx="13975780" cy="10409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 algn="l">
              <a:defRPr sz="54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-&gt; Échanger des biens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82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82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82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82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82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82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82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82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82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400" fill="hold"/>
                                        <p:tgtEl>
                                          <p:spTgt spid="82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400" fill="hold"/>
                                        <p:tgtEl>
                                          <p:spTgt spid="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400" fill="hold"/>
                                        <p:tgtEl>
                                          <p:spTgt spid="82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5" fill="hold">
                      <p:stCondLst>
                        <p:cond delay="indefinite"/>
                      </p:stCondLst>
                      <p:childTnLst>
                        <p:par>
                          <p:cTn id="56" fill="hold">
                            <p:stCondLst>
                              <p:cond delay="0"/>
                            </p:stCondLst>
                            <p:childTnLst>
                              <p:par>
                                <p:cTn id="57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8" fill="hold"/>
                                        <p:tgtEl>
                                          <p:spTgt spid="8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9" dur="400" fill="hold"/>
                                        <p:tgtEl>
                                          <p:spTgt spid="87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0" dur="400" fill="hold"/>
                                        <p:tgtEl>
                                          <p:spTgt spid="87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Class="entr" nodeType="with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2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40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400" fill="hold"/>
                                        <p:tgtEl>
                                          <p:spTgt spid="8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87" grpId="2"/>
      <p:bldP build="p" bldLvl="5" animBg="1" rev="0" advAuto="0" spid="82" grpId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90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2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  <p:sp>
        <p:nvSpPr>
          <p:cNvPr id="91" name="Numéro de diapositive"/>
          <p:cNvSpPr txBox="1"/>
          <p:nvPr>
            <p:ph type="sldNum" sz="quarter" idx="2"/>
          </p:nvPr>
        </p:nvSpPr>
        <p:spPr>
          <a:xfrm>
            <a:off x="210303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pic>
        <p:nvPicPr>
          <p:cNvPr id="92" name="Image" descr="Image"/>
          <p:cNvPicPr>
            <a:picLocks noChangeAspect="1"/>
          </p:cNvPicPr>
          <p:nvPr/>
        </p:nvPicPr>
        <p:blipFill>
          <a:blip r:embed="rId3">
            <a:extLst/>
          </a:blip>
          <a:stretch>
            <a:fillRect/>
          </a:stretch>
        </p:blipFill>
        <p:spPr>
          <a:xfrm>
            <a:off x="13395867" y="3870323"/>
            <a:ext cx="8893821" cy="7666474"/>
          </a:xfrm>
          <a:prstGeom prst="rect">
            <a:avLst/>
          </a:prstGeom>
          <a:ln w="12700">
            <a:miter lim="400000"/>
          </a:ln>
        </p:spPr>
      </p:pic>
      <p:sp>
        <p:nvSpPr>
          <p:cNvPr id="93" name="-&gt; Virtualiser l’échange de biens"/>
          <p:cNvSpPr/>
          <p:nvPr/>
        </p:nvSpPr>
        <p:spPr>
          <a:xfrm>
            <a:off x="1184622" y="10652698"/>
            <a:ext cx="13975780" cy="10409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 algn="l">
              <a:defRPr sz="54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-&gt; Virtualiser l’échange de biens</a:t>
            </a:r>
          </a:p>
        </p:txBody>
      </p:sp>
      <p:sp>
        <p:nvSpPr>
          <p:cNvPr id="94" name="Qu’est-ce ?…"/>
          <p:cNvSpPr/>
          <p:nvPr/>
        </p:nvSpPr>
        <p:spPr>
          <a:xfrm>
            <a:off x="1244434" y="1749564"/>
            <a:ext cx="10904337" cy="6777850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1844091" indent="-1844091" algn="l">
              <a:buSzPct val="100000"/>
              <a:buAutoNum type="arabicPeriod" startAt="3"/>
              <a:defRPr sz="7000" u="sng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Qu’est-ce ?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Application de paiement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Dématérialisation de nos possessions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Stockage à distance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Opérations à distance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94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94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94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9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9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9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9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9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93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93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93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Class="entr" nodeType="with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4" fill="hold"/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5" dur="400" fill="hold"/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6" dur="400" fill="hold"/>
                                        <p:tgtEl>
                                          <p:spTgt spid="9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94" grpId="1"/>
      <p:bldP build="p" bldLvl="5" animBg="1" rev="0" advAuto="0" spid="93" grpId="2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6" name="Numéro de diapositive"/>
          <p:cNvSpPr txBox="1"/>
          <p:nvPr>
            <p:ph type="sldNum" sz="quarter" idx="2"/>
          </p:nvPr>
        </p:nvSpPr>
        <p:spPr>
          <a:xfrm>
            <a:off x="210176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pic>
        <p:nvPicPr>
          <p:cNvPr id="97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4530375" y="3085504"/>
            <a:ext cx="7483147" cy="7544992"/>
          </a:xfrm>
          <a:prstGeom prst="rect">
            <a:avLst/>
          </a:prstGeom>
          <a:ln w="12700">
            <a:miter lim="400000"/>
          </a:ln>
        </p:spPr>
      </p:pic>
      <p:sp>
        <p:nvSpPr>
          <p:cNvPr id="98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99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3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  <p:sp>
        <p:nvSpPr>
          <p:cNvPr id="100" name="-&gt; Diversifier l’échange de biens"/>
          <p:cNvSpPr/>
          <p:nvPr/>
        </p:nvSpPr>
        <p:spPr>
          <a:xfrm>
            <a:off x="1184622" y="10652698"/>
            <a:ext cx="13975780" cy="10409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 algn="l">
              <a:defRPr sz="54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-&gt; Diversifier l’échange de biens</a:t>
            </a:r>
          </a:p>
        </p:txBody>
      </p:sp>
      <p:sp>
        <p:nvSpPr>
          <p:cNvPr id="101" name="Intérêt ?…"/>
          <p:cNvSpPr/>
          <p:nvPr/>
        </p:nvSpPr>
        <p:spPr>
          <a:xfrm>
            <a:off x="1244434" y="1749564"/>
            <a:ext cx="11679037" cy="8091606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1844091" indent="-1844091" algn="l">
              <a:buSzPct val="100000"/>
              <a:buAutoNum type="arabicPeriod" startAt="4"/>
              <a:defRPr sz="7000" u="sng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Intérêt ?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Achats en ligne</a:t>
            </a:r>
          </a:p>
          <a:p>
            <a:pPr lvl="1" marL="1900346" indent="-986129" algn="l">
              <a:buSzPct val="100000"/>
              <a:buFont typeface="Arial"/>
              <a:buChar char="-"/>
              <a:defRPr strike="sngStrike"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Cash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Sans contact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Souplesse de devises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Sécurité lié au cryptage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Payements à l’international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1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01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01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0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10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10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10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4" fill="hold"/>
                                        <p:tgtEl>
                                          <p:spTgt spid="1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5" dur="400" fill="hold"/>
                                        <p:tgtEl>
                                          <p:spTgt spid="1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6" dur="400" fill="hold"/>
                                        <p:tgtEl>
                                          <p:spTgt spid="10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0" fill="hold"/>
                                        <p:tgtEl>
                                          <p:spTgt spid="1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400" fill="hold"/>
                                        <p:tgtEl>
                                          <p:spTgt spid="1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400" fill="hold"/>
                                        <p:tgtEl>
                                          <p:spTgt spid="10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46" fill="hold"/>
                                        <p:tgtEl>
                                          <p:spTgt spid="1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7" dur="400" fill="hold"/>
                                        <p:tgtEl>
                                          <p:spTgt spid="1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8" dur="400" fill="hold"/>
                                        <p:tgtEl>
                                          <p:spTgt spid="101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9" fill="hold">
                      <p:stCondLst>
                        <p:cond delay="indefinite"/>
                      </p:stCondLst>
                      <p:childTnLst>
                        <p:par>
                          <p:cTn id="50" fill="hold">
                            <p:stCondLst>
                              <p:cond delay="0"/>
                            </p:stCondLst>
                            <p:childTnLst>
                              <p:par>
                                <p:cTn id="51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2" fill="hold"/>
                                        <p:tgtEl>
                                          <p:spTgt spid="100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400" fill="hold"/>
                                        <p:tgtEl>
                                          <p:spTgt spid="100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400" fill="hold"/>
                                        <p:tgtEl>
                                          <p:spTgt spid="100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Class="entr" nodeType="with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56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7" dur="4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8" dur="400" fill="hold"/>
                                        <p:tgtEl>
                                          <p:spTgt spid="100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00" grpId="2"/>
      <p:bldP build="p" bldLvl="5" animBg="1" rev="0" advAuto="0" spid="101" grpId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Numéro de diapositive"/>
          <p:cNvSpPr txBox="1"/>
          <p:nvPr>
            <p:ph type="sldNum" sz="quarter" idx="2"/>
          </p:nvPr>
        </p:nvSpPr>
        <p:spPr>
          <a:xfrm>
            <a:off x="209922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pic>
        <p:nvPicPr>
          <p:cNvPr id="104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15366072" y="3085504"/>
            <a:ext cx="7483148" cy="7544992"/>
          </a:xfrm>
          <a:prstGeom prst="rect">
            <a:avLst/>
          </a:prstGeom>
          <a:ln w="12700">
            <a:miter lim="400000"/>
          </a:ln>
        </p:spPr>
      </p:pic>
      <p:sp>
        <p:nvSpPr>
          <p:cNvPr id="105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106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3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  <p:sp>
        <p:nvSpPr>
          <p:cNvPr id="107" name="-&gt; Nécessité de prudence et d’intimité"/>
          <p:cNvSpPr/>
          <p:nvPr/>
        </p:nvSpPr>
        <p:spPr>
          <a:xfrm>
            <a:off x="1184622" y="10652698"/>
            <a:ext cx="13975780" cy="10409539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 algn="l">
              <a:defRPr sz="5400">
                <a:latin typeface="Chalkboard SE Bold"/>
                <a:ea typeface="Chalkboard SE Bold"/>
                <a:cs typeface="Chalkboard SE Bold"/>
                <a:sym typeface="Chalkboard SE Bold"/>
              </a:defRPr>
            </a:lvl1pPr>
          </a:lstStyle>
          <a:p>
            <a:pPr/>
            <a:r>
              <a:t>-&gt; Nécessité de prudence et d’intimité</a:t>
            </a:r>
          </a:p>
        </p:txBody>
      </p:sp>
      <p:sp>
        <p:nvSpPr>
          <p:cNvPr id="108" name="Inconvénients ?…"/>
          <p:cNvSpPr/>
          <p:nvPr/>
        </p:nvSpPr>
        <p:spPr>
          <a:xfrm>
            <a:off x="1244434" y="1749564"/>
            <a:ext cx="12089406" cy="10216872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 marL="1844091" indent="-1844091" algn="l">
              <a:buSzPct val="100000"/>
              <a:buAutoNum type="arabicPeriod" startAt="5"/>
              <a:defRPr sz="7000" u="sng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Inconvénients ?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Sécurité toujours relative</a:t>
            </a:r>
          </a:p>
          <a:p>
            <a:pPr lvl="1" marL="1900346" indent="-986129" algn="l">
              <a:buSzPct val="100000"/>
              <a:buFont typeface="Arial"/>
              <a:buChar char="-"/>
              <a:defRPr sz="5400">
                <a:latin typeface="Chalkboard SE Regular"/>
                <a:ea typeface="Chalkboard SE Regular"/>
                <a:cs typeface="Chalkboard SE Regular"/>
                <a:sym typeface="Chalkboard SE Regular"/>
              </a:defRPr>
            </a:pPr>
            <a:r>
              <a:t>Pouvoir représentatif démocratique en péril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6" fill="hold"/>
                                        <p:tgtEl>
                                          <p:spTgt spid="108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400" fill="hold"/>
                                        <p:tgtEl>
                                          <p:spTgt spid="108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400" fill="hold"/>
                                        <p:tgtEl>
                                          <p:spTgt spid="108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Class="entr" nodeType="with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" dur="40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" dur="400" fill="hold"/>
                                        <p:tgtEl>
                                          <p:spTgt spid="108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16" fill="hold"/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7" dur="400" fill="hold"/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8" dur="400" fill="hold"/>
                                        <p:tgtEl>
                                          <p:spTgt spid="108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Class="entr" nodeType="clickEffect" presetSubtype="16" presetID="23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2" fill="hold"/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3" dur="400" fill="hold"/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4" dur="400" fill="hold"/>
                                        <p:tgtEl>
                                          <p:spTgt spid="108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Class="entr" nodeType="click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28" fill="hold"/>
                                        <p:tgtEl>
                                          <p:spTgt spid="107">
                                            <p:bg/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400" fill="hold"/>
                                        <p:tgtEl>
                                          <p:spTgt spid="107">
                                            <p:bg/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400" fill="hold"/>
                                        <p:tgtEl>
                                          <p:spTgt spid="107">
                                            <p:bg/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Class="entr" nodeType="withEffect" presetSubtype="16" presetID="23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set>
                                      <p:cBhvr>
                                        <p:cTn id="32" fill="hold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3" dur="400" fill="hold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4" dur="400" fill="hold"/>
                                        <p:tgtEl>
                                          <p:spTgt spid="107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p" bldLvl="5" animBg="1" rev="0" advAuto="0" spid="108" grpId="1"/>
      <p:bldP build="p" bldLvl="5" animBg="1" rev="0" advAuto="0" spid="107" grpId="2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 xmlns:m="http://schemas.openxmlformats.org/officeDocument/2006/math" xmlns:a14="http://schemas.microsoft.com/office/drawing/2010/main" showMasterSp="1" showMasterPhAnim="1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Quel impact sur nos vies ?"/>
          <p:cNvSpPr/>
          <p:nvPr/>
        </p:nvSpPr>
        <p:spPr>
          <a:xfrm>
            <a:off x="5760024" y="1751474"/>
            <a:ext cx="13271741" cy="154305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>
            <a:lvl1pPr marL="1844091" indent="-1844091" algn="l">
              <a:buSzPct val="100000"/>
              <a:buAutoNum type="arabicPeriod" startAt="6"/>
              <a:defRPr sz="7000" u="sng">
                <a:latin typeface="Chalkboard SE Regular"/>
                <a:ea typeface="Chalkboard SE Regular"/>
                <a:cs typeface="Chalkboard SE Regular"/>
                <a:sym typeface="Chalkboard SE Regular"/>
              </a:defRPr>
            </a:lvl1pPr>
          </a:lstStyle>
          <a:p>
            <a:pPr/>
            <a:r>
              <a:t>Quel impact sur nos vies ?</a:t>
            </a:r>
          </a:p>
        </p:txBody>
      </p:sp>
      <p:sp>
        <p:nvSpPr>
          <p:cNvPr id="111" name="Numéro de diapositive"/>
          <p:cNvSpPr txBox="1"/>
          <p:nvPr>
            <p:ph type="sldNum" sz="quarter" idx="2"/>
          </p:nvPr>
        </p:nvSpPr>
        <p:spPr>
          <a:xfrm>
            <a:off x="21017614" y="12464742"/>
            <a:ext cx="5686638" cy="1234441"/>
          </a:xfrm>
          <a:prstGeom prst="rect">
            <a:avLst/>
          </a:prstGeom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/>
          <a:lstStyle/>
          <a:p>
            <a:pPr/>
            <a:fld id="{86CB4B4D-7CA3-9044-876B-883B54F8677D}" type="slidenum"/>
          </a:p>
        </p:txBody>
      </p:sp>
      <p:pic>
        <p:nvPicPr>
          <p:cNvPr id="112" name="Image" descr="Image"/>
          <p:cNvPicPr>
            <a:picLocks noChangeAspect="1"/>
          </p:cNvPicPr>
          <p:nvPr/>
        </p:nvPicPr>
        <p:blipFill>
          <a:blip r:embed="rId2">
            <a:extLst/>
          </a:blip>
          <a:stretch>
            <a:fillRect/>
          </a:stretch>
        </p:blipFill>
        <p:spPr>
          <a:xfrm>
            <a:off x="4008832" y="3586210"/>
            <a:ext cx="16353636" cy="9166735"/>
          </a:xfrm>
          <a:prstGeom prst="rect">
            <a:avLst/>
          </a:prstGeom>
          <a:ln w="12700">
            <a:miter lim="400000"/>
          </a:ln>
        </p:spPr>
      </p:pic>
      <p:sp>
        <p:nvSpPr>
          <p:cNvPr id="113" name="Texte"/>
          <p:cNvSpPr/>
          <p:nvPr/>
        </p:nvSpPr>
        <p:spPr>
          <a:xfrm>
            <a:off x="6338790" y="12862098"/>
            <a:ext cx="11693720" cy="3056748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wrap="none" lIns="45719" rIns="45719">
            <a:spAutoFit/>
          </a:bodyPr>
          <a:lstStyle/>
          <a:p>
            <a:pPr>
              <a:defRPr spc="720" sz="6300">
                <a:solidFill>
                  <a:srgbClr val="D7D7D7"/>
                </a:solidFill>
              </a:defRPr>
            </a:pPr>
          </a:p>
        </p:txBody>
      </p:sp>
      <p:sp>
        <p:nvSpPr>
          <p:cNvPr id="114" name="53212@etu.he2b.be - Léopold Mols"/>
          <p:cNvSpPr/>
          <p:nvPr/>
        </p:nvSpPr>
        <p:spPr>
          <a:xfrm>
            <a:off x="6338790" y="12862098"/>
            <a:ext cx="11589580" cy="27813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45719" rIns="45719"/>
          <a:lstStyle/>
          <a:p>
            <a:pPr>
              <a:defRPr spc="377" sz="3300">
                <a:solidFill>
                  <a:srgbClr val="929292"/>
                </a:solidFill>
              </a:defRPr>
            </a:pPr>
            <a:r>
              <a:rPr>
                <a:hlinkClick r:id="rId3" invalidUrl="" action="" tgtFrame="" tooltip="" history="1" highlightClick="0" endSnd="0"/>
              </a:rPr>
              <a:t>53212@etu.he2b.be</a:t>
            </a:r>
            <a:r>
              <a:t> - Léopold Mols</a:t>
            </a:r>
          </a:p>
        </p:txBody>
      </p:sp>
      <p:sp>
        <p:nvSpPr>
          <p:cNvPr id="115" name="Sethsteh"/>
          <p:cNvSpPr/>
          <p:nvPr/>
        </p:nvSpPr>
        <p:spPr>
          <a:xfrm>
            <a:off x="4196326" y="8166469"/>
            <a:ext cx="2247404" cy="25431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8300">
                <a:solidFill>
                  <a:srgbClr val="DDEAF7"/>
                </a:solidFill>
              </a:defRPr>
            </a:lvl1pPr>
          </a:lstStyle>
          <a:p>
            <a:pPr/>
            <a:r>
              <a:t>Sethsteh</a:t>
            </a:r>
          </a:p>
        </p:txBody>
      </p:sp>
      <p:sp>
        <p:nvSpPr>
          <p:cNvPr id="116" name="Seth"/>
          <p:cNvSpPr/>
          <p:nvPr/>
        </p:nvSpPr>
        <p:spPr>
          <a:xfrm>
            <a:off x="4265021" y="4581413"/>
            <a:ext cx="2611005" cy="12731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8300">
                <a:solidFill>
                  <a:srgbClr val="DDEAF7"/>
                </a:solidFill>
              </a:defRPr>
            </a:lvl1pPr>
          </a:lstStyle>
          <a:p>
            <a:pPr/>
            <a:r>
              <a:t>Seth</a:t>
            </a:r>
          </a:p>
        </p:txBody>
      </p:sp>
      <p:sp>
        <p:nvSpPr>
          <p:cNvPr id="117" name="Sethff"/>
          <p:cNvSpPr/>
          <p:nvPr/>
        </p:nvSpPr>
        <p:spPr>
          <a:xfrm>
            <a:off x="16616540" y="5524677"/>
            <a:ext cx="3334386" cy="15398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0100">
                <a:solidFill>
                  <a:srgbClr val="DDEAF7"/>
                </a:solidFill>
              </a:defRPr>
            </a:lvl1pPr>
          </a:lstStyle>
          <a:p>
            <a:pPr/>
            <a:r>
              <a:t>Sethff</a:t>
            </a:r>
          </a:p>
        </p:txBody>
      </p:sp>
      <p:sp>
        <p:nvSpPr>
          <p:cNvPr id="118" name="Sethf"/>
          <p:cNvSpPr/>
          <p:nvPr/>
        </p:nvSpPr>
        <p:spPr>
          <a:xfrm>
            <a:off x="16218799" y="7886685"/>
            <a:ext cx="3944229" cy="19843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3000">
                <a:solidFill>
                  <a:srgbClr val="DDEAF7"/>
                </a:solidFill>
              </a:defRPr>
            </a:lvl1pPr>
          </a:lstStyle>
          <a:p>
            <a:pPr/>
            <a:r>
              <a:t>Sethf</a:t>
            </a:r>
          </a:p>
        </p:txBody>
      </p:sp>
      <p:sp>
        <p:nvSpPr>
          <p:cNvPr id="119" name="Sethf"/>
          <p:cNvSpPr/>
          <p:nvPr/>
        </p:nvSpPr>
        <p:spPr>
          <a:xfrm>
            <a:off x="15704449" y="10015474"/>
            <a:ext cx="3944229" cy="19843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3000">
                <a:solidFill>
                  <a:srgbClr val="DDEAF7"/>
                </a:solidFill>
              </a:defRPr>
            </a:lvl1pPr>
          </a:lstStyle>
          <a:p>
            <a:pPr/>
            <a:r>
              <a:t>Sethf</a:t>
            </a:r>
          </a:p>
        </p:txBody>
      </p:sp>
      <p:sp>
        <p:nvSpPr>
          <p:cNvPr id="120" name="Sethf"/>
          <p:cNvSpPr/>
          <p:nvPr/>
        </p:nvSpPr>
        <p:spPr>
          <a:xfrm>
            <a:off x="12147871" y="7969760"/>
            <a:ext cx="3944230" cy="8667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5700">
                <a:solidFill>
                  <a:srgbClr val="DDEAF7"/>
                </a:solidFill>
              </a:defRPr>
            </a:lvl1pPr>
          </a:lstStyle>
          <a:p>
            <a:pPr/>
            <a:r>
              <a:t>Sethf</a:t>
            </a:r>
          </a:p>
        </p:txBody>
      </p:sp>
      <p:sp>
        <p:nvSpPr>
          <p:cNvPr id="121" name="Sethf"/>
          <p:cNvSpPr/>
          <p:nvPr/>
        </p:nvSpPr>
        <p:spPr>
          <a:xfrm>
            <a:off x="15209533" y="7922476"/>
            <a:ext cx="3944230" cy="12350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8100">
                <a:solidFill>
                  <a:srgbClr val="DDEAF7"/>
                </a:solidFill>
              </a:defRPr>
            </a:lvl1pPr>
          </a:lstStyle>
          <a:p>
            <a:pPr/>
            <a:r>
              <a:t>Sethf</a:t>
            </a:r>
          </a:p>
        </p:txBody>
      </p:sp>
      <p:sp>
        <p:nvSpPr>
          <p:cNvPr id="122" name="Transactions simples + rapides…"/>
          <p:cNvSpPr txBox="1"/>
          <p:nvPr/>
        </p:nvSpPr>
        <p:spPr>
          <a:xfrm>
            <a:off x="4012938" y="8169577"/>
            <a:ext cx="2614180" cy="3302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/>
            </a:pPr>
            <a:r>
              <a:t>Transactions simples + rapides</a:t>
            </a:r>
          </a:p>
          <a:p>
            <a:pPr>
              <a:defRPr sz="3000"/>
            </a:pPr>
          </a:p>
          <a:p>
            <a:pPr>
              <a:defRPr sz="3000"/>
            </a:pPr>
            <a:r>
              <a:t>-&gt; Gain de temps +</a:t>
            </a:r>
          </a:p>
          <a:p>
            <a:pPr>
              <a:defRPr sz="3000"/>
            </a:pPr>
            <a:r>
              <a:t>argent</a:t>
            </a:r>
          </a:p>
        </p:txBody>
      </p:sp>
      <p:sp>
        <p:nvSpPr>
          <p:cNvPr id="123" name="Vols…"/>
          <p:cNvSpPr txBox="1"/>
          <p:nvPr/>
        </p:nvSpPr>
        <p:spPr>
          <a:xfrm>
            <a:off x="3758938" y="4998015"/>
            <a:ext cx="2614180" cy="10160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trike="sngStrike" sz="3000"/>
            </a:pPr>
            <a:r>
              <a:t>Vols</a:t>
            </a:r>
          </a:p>
          <a:p>
            <a:pPr>
              <a:defRPr strike="sngStrike" sz="3000"/>
            </a:pPr>
            <a:r>
              <a:t>Faux billets</a:t>
            </a:r>
          </a:p>
        </p:txBody>
      </p:sp>
      <p:sp>
        <p:nvSpPr>
          <p:cNvPr id="124" name="4"/>
          <p:cNvSpPr/>
          <p:nvPr/>
        </p:nvSpPr>
        <p:spPr>
          <a:xfrm>
            <a:off x="15062355" y="10345715"/>
            <a:ext cx="414522" cy="533401"/>
          </a:xfrm>
          <a:prstGeom prst="rect">
            <a:avLst/>
          </a:prstGeom>
          <a:solidFill>
            <a:srgbClr val="F3C145"/>
          </a:solidFill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3500">
                <a:solidFill>
                  <a:srgbClr val="475763"/>
                </a:solidFill>
              </a:defRPr>
            </a:lvl1pPr>
          </a:lstStyle>
          <a:p>
            <a:pPr/>
            <a:r>
              <a:t>4</a:t>
            </a:r>
          </a:p>
        </p:txBody>
      </p:sp>
      <p:sp>
        <p:nvSpPr>
          <p:cNvPr id="125" name="Traçage des transactions…"/>
          <p:cNvSpPr txBox="1"/>
          <p:nvPr/>
        </p:nvSpPr>
        <p:spPr>
          <a:xfrm>
            <a:off x="16473787" y="5135740"/>
            <a:ext cx="3619893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/>
            </a:pPr>
            <a:r>
              <a:t>Traçage des transactions</a:t>
            </a:r>
          </a:p>
          <a:p>
            <a:pPr>
              <a:defRPr sz="3000"/>
            </a:pPr>
          </a:p>
          <a:p>
            <a:pPr>
              <a:defRPr sz="3000"/>
            </a:pPr>
            <a:r>
              <a:t>-&gt; Administratif  ↘</a:t>
            </a:r>
          </a:p>
        </p:txBody>
      </p:sp>
      <p:sp>
        <p:nvSpPr>
          <p:cNvPr id="126" name="Moyens de paiements diversifiés…"/>
          <p:cNvSpPr txBox="1"/>
          <p:nvPr/>
        </p:nvSpPr>
        <p:spPr>
          <a:xfrm>
            <a:off x="15371702" y="9487140"/>
            <a:ext cx="5033491" cy="1930401"/>
          </a:xfrm>
          <a:prstGeom prst="rect">
            <a:avLst/>
          </a:prstGeom>
          <a:ln w="12700"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50800" tIns="50800" rIns="50800" bIns="50800" anchor="ctr">
            <a:spAutoFit/>
          </a:bodyPr>
          <a:lstStyle/>
          <a:p>
            <a:pPr>
              <a:defRPr sz="3000"/>
            </a:pPr>
            <a:r>
              <a:t>Moyens de paiements diversifiés</a:t>
            </a:r>
          </a:p>
          <a:p>
            <a:pPr>
              <a:defRPr sz="3000"/>
            </a:pPr>
          </a:p>
          <a:p>
            <a:pPr>
              <a:defRPr sz="3000"/>
            </a:pPr>
            <a:r>
              <a:t>-&gt; + de libertés</a:t>
            </a:r>
          </a:p>
        </p:txBody>
      </p:sp>
      <p:sp>
        <p:nvSpPr>
          <p:cNvPr id="127" name="Sethf"/>
          <p:cNvSpPr/>
          <p:nvPr/>
        </p:nvSpPr>
        <p:spPr>
          <a:xfrm>
            <a:off x="15916332" y="9620227"/>
            <a:ext cx="3944230" cy="19843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3000">
                <a:solidFill>
                  <a:srgbClr val="DDEAF7"/>
                </a:solidFill>
              </a:defRPr>
            </a:lvl1pPr>
          </a:lstStyle>
          <a:p>
            <a:pPr/>
            <a:r>
              <a:t>Sethf</a:t>
            </a:r>
          </a:p>
        </p:txBody>
      </p:sp>
      <p:sp>
        <p:nvSpPr>
          <p:cNvPr id="128" name="Sethf"/>
          <p:cNvSpPr/>
          <p:nvPr/>
        </p:nvSpPr>
        <p:spPr>
          <a:xfrm>
            <a:off x="16639130" y="5080177"/>
            <a:ext cx="3616718" cy="39655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3000">
                <a:solidFill>
                  <a:srgbClr val="DDEAF7"/>
                </a:solidFill>
              </a:defRPr>
            </a:lvl1pPr>
          </a:lstStyle>
          <a:p>
            <a:pPr/>
            <a:r>
              <a:t>Sethf</a:t>
            </a:r>
          </a:p>
        </p:txBody>
      </p:sp>
      <p:sp>
        <p:nvSpPr>
          <p:cNvPr id="129" name="S"/>
          <p:cNvSpPr/>
          <p:nvPr/>
        </p:nvSpPr>
        <p:spPr>
          <a:xfrm>
            <a:off x="4098794" y="4793094"/>
            <a:ext cx="2090936" cy="19843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3000">
                <a:solidFill>
                  <a:srgbClr val="DDEAF7"/>
                </a:solidFill>
              </a:defRPr>
            </a:lvl1pPr>
          </a:lstStyle>
          <a:p>
            <a:pPr/>
            <a:r>
              <a:t>S</a:t>
            </a:r>
          </a:p>
        </p:txBody>
      </p:sp>
      <p:sp>
        <p:nvSpPr>
          <p:cNvPr id="130" name="Sethf"/>
          <p:cNvSpPr/>
          <p:nvPr/>
        </p:nvSpPr>
        <p:spPr>
          <a:xfrm>
            <a:off x="4104251" y="7719094"/>
            <a:ext cx="2431554" cy="3965576"/>
          </a:xfrm>
          <a:prstGeom prst="rect">
            <a:avLst/>
          </a:prstGeom>
          <a:solidFill>
            <a:srgbClr val="DDEAF7"/>
          </a:solidFill>
          <a:ln w="3175">
            <a:solidFill>
              <a:srgbClr val="FFFFFF"/>
            </a:solidFill>
            <a:miter lim="400000"/>
          </a:ln>
          <a:extLst>
            <a:ext uri="{C572A759-6A51-4108-AA02-DFA0A04FC94B}">
              <ma14:wrappingTextBoxFlag xmlns:ma14="http://schemas.microsoft.com/office/mac/drawingml/2011/main" val="1"/>
            </a:ext>
          </a:extLst>
        </p:spPr>
        <p:txBody>
          <a:bodyPr lIns="0" tIns="0" rIns="0" bIns="0">
            <a:spAutoFit/>
          </a:bodyPr>
          <a:lstStyle>
            <a:lvl1pPr>
              <a:defRPr sz="13000">
                <a:solidFill>
                  <a:srgbClr val="DDEAF7"/>
                </a:solidFill>
              </a:defRPr>
            </a:lvl1pPr>
          </a:lstStyle>
          <a:p>
            <a:pPr/>
            <a:r>
              <a:t>Sethf</a:t>
            </a: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fast" advClick="1" p14:dur="699">
        <p:push dir="l"/>
      </p:transition>
    </mc:Choice>
    <mc:Fallback>
      <p:transition spd="fast">
        <p:fade/>
      </p:transition>
    </mc:Fallback>
  </mc:AlternateContent>
  <p:timing>
    <p:tnLst>
      <p:par>
        <p:cTn id="1" nodeType="tmRoot" restart="never" dur="indefinite" fill="hold">
          <p:childTnLst>
            <p:seq concurrent="1" prevAc="none" nextAc="seek">
              <p:cTn id="2" nodeType="mainSeq" dur="indefinite" fill="hold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Class="exit" nodeType="clickEffect" presetID="9" grpId="1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6" dur="200" fill="hold"/>
                                        <p:tgtEl>
                                          <p:spTgt spid="130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7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3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Class="exit" nodeType="clickEffect" presetID="9" grpId="2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1" dur="200" fill="hold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2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Class="exit" nodeType="clickEffect" presetID="9" grpId="3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16" dur="200" fill="hold"/>
                                        <p:tgtEl>
                                          <p:spTgt spid="128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17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Class="exit" nodeType="clickEffect" presetID="9" grpId="4" fill="hold">
                                  <p:stCondLst>
                                    <p:cond delay="0"/>
                                  </p:stCondLst>
                                  <p:iterate type="el" backwards="0">
                                    <p:tmAbs val="0"/>
                                  </p:iterate>
                                  <p:childTnLst>
                                    <p:animEffect filter="dissolve" transition="out">
                                      <p:cBhvr>
                                        <p:cTn id="21" dur="200" fill="hold"/>
                                        <p:tgtEl>
                                          <p:spTgt spid="127"/>
                                        </p:tgtEl>
                                      </p:cBhvr>
                                    </p:animEffect>
                                    <p:set>
                                      <p:cBhvr>
                                        <p:cTn id="22" fill="hold">
                                          <p:stCondLst>
                                            <p:cond delay="199"/>
                                          </p:stCondLst>
                                        </p:cTn>
                                        <p:tgtEl>
                                          <p:spTgt spid="1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>
                  <p:tgtEl>
                    <p:sldTgt/>
                  </p:tgtEl>
                </p:cond>
              </p:prevCondLst>
              <p:nextCondLst>
                <p:cond evt="onNext">
                  <p:tgtEl>
                    <p:sldTgt/>
                  </p:tgtEl>
                </p:cond>
              </p:nextCondLst>
            </p:seq>
          </p:childTnLst>
        </p:cTn>
      </p:par>
    </p:tnLst>
    <p:bldLst>
      <p:bldP build="whole" bldLvl="1" animBg="1" rev="0" advAuto="0" spid="129" grpId="2"/>
      <p:bldP build="whole" bldLvl="1" animBg="1" rev="0" advAuto="0" spid="130" grpId="1"/>
      <p:bldP build="whole" bldLvl="1" animBg="1" rev="0" advAuto="0" spid="128" grpId="3"/>
      <p:bldP build="whole" bldLvl="1" animBg="1" rev="0" advAuto="0" spid="127" grpId="4"/>
    </p:bldLst>
  </p:timing>
</p:sld>
</file>

<file path=ppt/theme/theme1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494949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E6DE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ctr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7500" u="none" kumimoji="0" normalizeH="0">
            <a:ln>
              <a:noFill/>
            </a:ln>
            <a:solidFill>
              <a:srgbClr val="494949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0E6DE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7500" u="none" kumimoji="0" normalizeH="0">
            <a:ln>
              <a:noFill/>
            </a:ln>
            <a:solidFill>
              <a:srgbClr val="494949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ppt/theme/theme2.xml><?xml version="1.0" encoding="utf-8"?>
<a:theme xmlns:a="http://schemas.openxmlformats.org/drawingml/2006/main" xmlns:r="http://schemas.openxmlformats.org/officeDocument/2006/relationships" name="White">
  <a:themeElements>
    <a:clrScheme name="White">
      <a:dk1>
        <a:srgbClr val="000000"/>
      </a:dk1>
      <a:lt1>
        <a:srgbClr val="FFFFFF"/>
      </a:lt1>
      <a:dk2>
        <a:srgbClr val="5E5E5E"/>
      </a:dk2>
      <a:lt2>
        <a:srgbClr val="D5D5D5"/>
      </a:lt2>
      <a:accent1>
        <a:srgbClr val="00A2FF"/>
      </a:accent1>
      <a:accent2>
        <a:srgbClr val="16E7CF"/>
      </a:accent2>
      <a:accent3>
        <a:srgbClr val="61D836"/>
      </a:accent3>
      <a:accent4>
        <a:srgbClr val="FAE232"/>
      </a:accent4>
      <a:accent5>
        <a:srgbClr val="FF644E"/>
      </a:accent5>
      <a:accent6>
        <a:srgbClr val="EF5FA7"/>
      </a:accent6>
      <a:hlink>
        <a:srgbClr val="0000FF"/>
      </a:hlink>
      <a:folHlink>
        <a:srgbClr val="FF00FF"/>
      </a:folHlink>
    </a:clrScheme>
    <a:fontScheme name="White">
      <a:majorFont>
        <a:latin typeface="Helvetica"/>
        <a:ea typeface="Helvetica"/>
        <a:cs typeface="Helvetica"/>
      </a:majorFont>
      <a:minorFont>
        <a:latin typeface="Helvetica"/>
        <a:ea typeface="Helvetica"/>
        <a:cs typeface="Helvetica"/>
      </a:minorFont>
    </a:fontScheme>
    <a:fmtScheme name="Whit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solidFill>
            <a:srgbClr val="0E6DE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45719" tIns="45719" rIns="45719" bIns="45719" numCol="1" spcCol="38100" rtlCol="0" anchor="ctr" upright="0">
        <a:spAutoFit/>
      </a:bodyPr>
      <a:lstStyle>
        <a:defPPr marL="0" marR="0" indent="0" algn="ctr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7500" u="none" kumimoji="0" normalizeH="0">
            <a:ln>
              <a:noFill/>
            </a:ln>
            <a:solidFill>
              <a:srgbClr val="494949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spDef>
    <a:lnDef>
      <a:spPr>
        <a:noFill/>
        <a:ln w="12700" cap="flat">
          <a:solidFill>
            <a:srgbClr val="0E6DE5"/>
          </a:solidFill>
          <a:prstDash val="solid"/>
          <a:miter lim="400000"/>
        </a:ln>
        <a:effectLst/>
        <a:sp3d/>
      </a:spPr>
      <a:bodyPr rot="0" spcFirstLastPara="1" vertOverflow="overflow" horzOverflow="overflow" vert="horz" wrap="square" lIns="91439" tIns="45719" rIns="91439" bIns="45719" numCol="1" spcCol="38100" rtlCol="0" anchor="t" upright="0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lnDef>
    <a:txDef>
      <a:spPr>
        <a:noFill/>
        <a:ln w="12700" cap="flat">
          <a:noFill/>
          <a:miter lim="400000"/>
        </a:ln>
        <a:effectLst/>
        <a:sp3d/>
      </a:spPr>
      <a:bodyPr rot="0" spcFirstLastPara="1" vertOverflow="overflow" horzOverflow="overflow" vert="horz" wrap="square" lIns="50800" tIns="50800" rIns="50800" bIns="50800" numCol="1" spcCol="38100" rtlCol="0" anchor="ctr" upright="0">
        <a:spAutoFit/>
      </a:bodyPr>
      <a:lstStyle>
        <a:defPPr marL="0" marR="0" indent="0" algn="ctr" defTabSz="1828433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7500" u="none" kumimoji="0" normalizeH="0">
            <a:ln>
              <a:noFill/>
            </a:ln>
            <a:solidFill>
              <a:srgbClr val="494949"/>
            </a:solidFill>
            <a:effectLst/>
            <a:uFillTx/>
            <a:latin typeface="+mn-lt"/>
            <a:ea typeface="+mn-ea"/>
            <a:cs typeface="+mn-cs"/>
            <a:sym typeface="Helvetica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b="0" baseline="0" cap="none" i="0" spc="0" strike="noStrike" sz="1800" u="none" kumimoji="0" normalizeH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/>
        <a:fillRef idx="0"/>
        <a:effectRef idx="0"/>
        <a:fontRef idx="none"/>
      </a:style>
    </a:txDef>
  </a:objectDefaults>
</a:theme>
</file>

<file path=docProps/app.xml><?xml version="1.0" encoding="utf-8"?>
<Properties xmlns="http://schemas.openxmlformats.org/officeDocument/2006/extended-properties" xmlns:vt="http://schemas.openxmlformats.org/officeDocument/2006/docPropsVTypes"/>
</file>

<file path=docProps/core.xml><?xml version="1.0" encoding="utf-8"?>
<cp:coreProperties xmlns:cp="http://schemas.openxmlformats.org/package/2006/metadata/core-properties" xmlns:dc="http://purl.org/dc/elements/1.1/" xmlns:dcterms="http://purl.org/dc/terms/" xmlns:xsi="http://www.w3.org/2001/XMLSchema-instance"/>
</file>